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60" r:id="rId2"/>
    <p:sldId id="263" r:id="rId3"/>
    <p:sldId id="272" r:id="rId4"/>
    <p:sldId id="630" r:id="rId5"/>
    <p:sldId id="665" r:id="rId6"/>
    <p:sldId id="666" r:id="rId7"/>
    <p:sldId id="667" r:id="rId8"/>
    <p:sldId id="668" r:id="rId9"/>
    <p:sldId id="649" r:id="rId10"/>
    <p:sldId id="675" r:id="rId11"/>
    <p:sldId id="676" r:id="rId12"/>
    <p:sldId id="677" r:id="rId13"/>
    <p:sldId id="678" r:id="rId14"/>
    <p:sldId id="679" r:id="rId15"/>
    <p:sldId id="681" r:id="rId16"/>
    <p:sldId id="680" r:id="rId17"/>
    <p:sldId id="682" r:id="rId18"/>
    <p:sldId id="683" r:id="rId19"/>
    <p:sldId id="684" r:id="rId20"/>
    <p:sldId id="651" r:id="rId21"/>
    <p:sldId id="685" r:id="rId22"/>
    <p:sldId id="687" r:id="rId23"/>
    <p:sldId id="686" r:id="rId24"/>
    <p:sldId id="693" r:id="rId25"/>
    <p:sldId id="691" r:id="rId26"/>
    <p:sldId id="690" r:id="rId27"/>
    <p:sldId id="688" r:id="rId28"/>
    <p:sldId id="689" r:id="rId29"/>
    <p:sldId id="695" r:id="rId30"/>
    <p:sldId id="694" r:id="rId31"/>
    <p:sldId id="711" r:id="rId32"/>
    <p:sldId id="697" r:id="rId33"/>
    <p:sldId id="712" r:id="rId34"/>
    <p:sldId id="713" r:id="rId35"/>
    <p:sldId id="714" r:id="rId36"/>
    <p:sldId id="700" r:id="rId37"/>
    <p:sldId id="715" r:id="rId38"/>
    <p:sldId id="716" r:id="rId39"/>
    <p:sldId id="717" r:id="rId40"/>
    <p:sldId id="718" r:id="rId41"/>
    <p:sldId id="719" r:id="rId42"/>
    <p:sldId id="720" r:id="rId43"/>
    <p:sldId id="721" r:id="rId44"/>
    <p:sldId id="722" r:id="rId45"/>
    <p:sldId id="632" r:id="rId4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50" autoAdjust="0"/>
    <p:restoredTop sz="94660"/>
  </p:normalViewPr>
  <p:slideViewPr>
    <p:cSldViewPr snapToGrid="0">
      <p:cViewPr varScale="1">
        <p:scale>
          <a:sx n="94" d="100"/>
          <a:sy n="94" d="100"/>
        </p:scale>
        <p:origin x="1147" y="1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1553C1-D5E3-46BF-8135-CF7A41A08457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91722B0-074F-472F-9A1F-AF99540E5319}">
      <dgm:prSet phldrT="[Text]" phldr="1"/>
      <dgm:spPr/>
      <dgm:t>
        <a:bodyPr/>
        <a:lstStyle/>
        <a:p>
          <a:endParaRPr lang="pt-BR"/>
        </a:p>
      </dgm:t>
    </dgm:pt>
    <dgm:pt modelId="{77CFCAF7-924A-4A32-85F3-246BC9D62B2E}" type="parTrans" cxnId="{AB91619A-6DED-40C9-A79F-7075366CAF4B}">
      <dgm:prSet/>
      <dgm:spPr/>
      <dgm:t>
        <a:bodyPr/>
        <a:lstStyle/>
        <a:p>
          <a:endParaRPr lang="pt-BR"/>
        </a:p>
      </dgm:t>
    </dgm:pt>
    <dgm:pt modelId="{17D6AB1B-7864-4DDB-9599-74E1E9BEC48A}" type="sibTrans" cxnId="{AB91619A-6DED-40C9-A79F-7075366CAF4B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pt-BR"/>
        </a:p>
      </dgm:t>
    </dgm:pt>
    <dgm:pt modelId="{DBF01998-F294-430D-9C99-5C2D63DD09B7}">
      <dgm:prSet phldrT="[Text]" phldr="1"/>
      <dgm:spPr/>
      <dgm:t>
        <a:bodyPr/>
        <a:lstStyle/>
        <a:p>
          <a:endParaRPr lang="pt-BR"/>
        </a:p>
      </dgm:t>
    </dgm:pt>
    <dgm:pt modelId="{ACC80155-F86E-49F1-8E68-107BBE6A6177}" type="parTrans" cxnId="{7AA63C60-2056-4BF2-BDA1-F555B8FCADB8}">
      <dgm:prSet/>
      <dgm:spPr/>
      <dgm:t>
        <a:bodyPr/>
        <a:lstStyle/>
        <a:p>
          <a:endParaRPr lang="pt-BR"/>
        </a:p>
      </dgm:t>
    </dgm:pt>
    <dgm:pt modelId="{08F1A24A-248B-4B9E-A9B6-4E419604B7D1}" type="sibTrans" cxnId="{7AA63C60-2056-4BF2-BDA1-F555B8FCADB8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pt-BR"/>
        </a:p>
      </dgm:t>
    </dgm:pt>
    <dgm:pt modelId="{B5272368-E66E-4A41-8868-0303B29B5548}">
      <dgm:prSet phldrT="[Text]" phldr="1"/>
      <dgm:spPr/>
      <dgm:t>
        <a:bodyPr/>
        <a:lstStyle/>
        <a:p>
          <a:endParaRPr lang="pt-BR"/>
        </a:p>
      </dgm:t>
    </dgm:pt>
    <dgm:pt modelId="{ABAF5457-C612-4839-8066-91744E626641}" type="parTrans" cxnId="{A9ACD73E-19D2-4C1A-A44A-49ACADD716E7}">
      <dgm:prSet/>
      <dgm:spPr/>
      <dgm:t>
        <a:bodyPr/>
        <a:lstStyle/>
        <a:p>
          <a:endParaRPr lang="pt-BR"/>
        </a:p>
      </dgm:t>
    </dgm:pt>
    <dgm:pt modelId="{8A094828-A6CF-4EAE-AA14-C18A998E69DA}" type="sibTrans" cxnId="{A9ACD73E-19D2-4C1A-A44A-49ACADD716E7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pt-BR"/>
        </a:p>
      </dgm:t>
    </dgm:pt>
    <dgm:pt modelId="{F8CFA111-FECB-499C-B642-DD55F3D5A397}">
      <dgm:prSet phldrT="[Text]" phldr="1"/>
      <dgm:spPr/>
      <dgm:t>
        <a:bodyPr/>
        <a:lstStyle/>
        <a:p>
          <a:endParaRPr lang="pt-BR"/>
        </a:p>
      </dgm:t>
    </dgm:pt>
    <dgm:pt modelId="{774A2698-D94A-4991-A5F8-A6AFC5260CF4}" type="parTrans" cxnId="{A1EA75C4-4209-4BE6-BE65-645C2A67C933}">
      <dgm:prSet/>
      <dgm:spPr/>
      <dgm:t>
        <a:bodyPr/>
        <a:lstStyle/>
        <a:p>
          <a:endParaRPr lang="pt-BR"/>
        </a:p>
      </dgm:t>
    </dgm:pt>
    <dgm:pt modelId="{55A15722-3280-49FA-8691-C65D4441F375}" type="sibTrans" cxnId="{A1EA75C4-4209-4BE6-BE65-645C2A67C933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pt-BR"/>
        </a:p>
      </dgm:t>
    </dgm:pt>
    <dgm:pt modelId="{2AD4B407-3513-4DC2-840A-B8A776EA8B02}">
      <dgm:prSet phldrT="[Text]" phldr="1"/>
      <dgm:spPr/>
      <dgm:t>
        <a:bodyPr/>
        <a:lstStyle/>
        <a:p>
          <a:endParaRPr lang="pt-BR" dirty="0"/>
        </a:p>
      </dgm:t>
    </dgm:pt>
    <dgm:pt modelId="{23A39C5C-0618-48B3-8E1C-062B026C3B5C}" type="sibTrans" cxnId="{7F4E9278-4242-4B14-B8AD-E0E6F70047DE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pt-BR"/>
        </a:p>
      </dgm:t>
    </dgm:pt>
    <dgm:pt modelId="{929064E8-41A5-4B3C-A378-EDF4F741C61F}" type="parTrans" cxnId="{7F4E9278-4242-4B14-B8AD-E0E6F70047DE}">
      <dgm:prSet/>
      <dgm:spPr/>
      <dgm:t>
        <a:bodyPr/>
        <a:lstStyle/>
        <a:p>
          <a:endParaRPr lang="pt-BR"/>
        </a:p>
      </dgm:t>
    </dgm:pt>
    <dgm:pt modelId="{831C299D-F14E-4C51-8314-DE5DC1C7B0E5}" type="pres">
      <dgm:prSet presAssocID="{151553C1-D5E3-46BF-8135-CF7A41A0845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788C371-081D-4602-8A1B-8B46B82AEDAE}" type="pres">
      <dgm:prSet presAssocID="{2AD4B407-3513-4DC2-840A-B8A776EA8B02}" presName="dummy" presStyleCnt="0"/>
      <dgm:spPr/>
    </dgm:pt>
    <dgm:pt modelId="{15E58C21-87D3-4611-849C-033A01273BA9}" type="pres">
      <dgm:prSet presAssocID="{2AD4B407-3513-4DC2-840A-B8A776EA8B02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49DF6CC-1A72-492C-B236-611630AE38C0}" type="pres">
      <dgm:prSet presAssocID="{23A39C5C-0618-48B3-8E1C-062B026C3B5C}" presName="sibTrans" presStyleLbl="node1" presStyleIdx="0" presStyleCnt="5"/>
      <dgm:spPr/>
      <dgm:t>
        <a:bodyPr/>
        <a:lstStyle/>
        <a:p>
          <a:endParaRPr lang="pt-BR"/>
        </a:p>
      </dgm:t>
    </dgm:pt>
    <dgm:pt modelId="{19A1DBAC-7EC3-495A-9A1D-3A13A0829C1E}" type="pres">
      <dgm:prSet presAssocID="{691722B0-074F-472F-9A1F-AF99540E5319}" presName="dummy" presStyleCnt="0"/>
      <dgm:spPr/>
    </dgm:pt>
    <dgm:pt modelId="{C05B1F02-7DF8-42E0-AB9A-F88C5F48D4BF}" type="pres">
      <dgm:prSet presAssocID="{691722B0-074F-472F-9A1F-AF99540E5319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9E4DAF1-4EBF-4DD5-8FD6-8FA1762EE957}" type="pres">
      <dgm:prSet presAssocID="{17D6AB1B-7864-4DDB-9599-74E1E9BEC48A}" presName="sibTrans" presStyleLbl="node1" presStyleIdx="1" presStyleCnt="5"/>
      <dgm:spPr/>
      <dgm:t>
        <a:bodyPr/>
        <a:lstStyle/>
        <a:p>
          <a:endParaRPr lang="pt-BR"/>
        </a:p>
      </dgm:t>
    </dgm:pt>
    <dgm:pt modelId="{39C03CAC-02CB-4B7A-9F89-5B9CD12FF454}" type="pres">
      <dgm:prSet presAssocID="{DBF01998-F294-430D-9C99-5C2D63DD09B7}" presName="dummy" presStyleCnt="0"/>
      <dgm:spPr/>
    </dgm:pt>
    <dgm:pt modelId="{B086F3BD-BB74-4E31-B6AD-CAA2AF3FC9B9}" type="pres">
      <dgm:prSet presAssocID="{DBF01998-F294-430D-9C99-5C2D63DD09B7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70B38A9-E65C-47A7-B635-42E67117BA59}" type="pres">
      <dgm:prSet presAssocID="{08F1A24A-248B-4B9E-A9B6-4E419604B7D1}" presName="sibTrans" presStyleLbl="node1" presStyleIdx="2" presStyleCnt="5"/>
      <dgm:spPr/>
      <dgm:t>
        <a:bodyPr/>
        <a:lstStyle/>
        <a:p>
          <a:endParaRPr lang="pt-BR"/>
        </a:p>
      </dgm:t>
    </dgm:pt>
    <dgm:pt modelId="{F6783879-E357-4DDA-AE40-01B9405621FF}" type="pres">
      <dgm:prSet presAssocID="{B5272368-E66E-4A41-8868-0303B29B5548}" presName="dummy" presStyleCnt="0"/>
      <dgm:spPr/>
    </dgm:pt>
    <dgm:pt modelId="{00E835D4-2D56-465E-A538-B4AAB3203C5C}" type="pres">
      <dgm:prSet presAssocID="{B5272368-E66E-4A41-8868-0303B29B5548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1DF9198-35C4-471C-89BC-D1D471814DFE}" type="pres">
      <dgm:prSet presAssocID="{8A094828-A6CF-4EAE-AA14-C18A998E69DA}" presName="sibTrans" presStyleLbl="node1" presStyleIdx="3" presStyleCnt="5"/>
      <dgm:spPr/>
      <dgm:t>
        <a:bodyPr/>
        <a:lstStyle/>
        <a:p>
          <a:endParaRPr lang="pt-BR"/>
        </a:p>
      </dgm:t>
    </dgm:pt>
    <dgm:pt modelId="{D58B07DE-0B46-4536-BA16-84C242D2F7F5}" type="pres">
      <dgm:prSet presAssocID="{F8CFA111-FECB-499C-B642-DD55F3D5A397}" presName="dummy" presStyleCnt="0"/>
      <dgm:spPr/>
    </dgm:pt>
    <dgm:pt modelId="{BE7EF436-4121-4484-9F4F-551D8D969D03}" type="pres">
      <dgm:prSet presAssocID="{F8CFA111-FECB-499C-B642-DD55F3D5A397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DEF59-8C21-4D12-B4D5-A9F4BED2A5D6}" type="pres">
      <dgm:prSet presAssocID="{55A15722-3280-49FA-8691-C65D4441F375}" presName="sibTrans" presStyleLbl="node1" presStyleIdx="4" presStyleCnt="5"/>
      <dgm:spPr/>
      <dgm:t>
        <a:bodyPr/>
        <a:lstStyle/>
        <a:p>
          <a:endParaRPr lang="pt-BR"/>
        </a:p>
      </dgm:t>
    </dgm:pt>
  </dgm:ptLst>
  <dgm:cxnLst>
    <dgm:cxn modelId="{A9ACD73E-19D2-4C1A-A44A-49ACADD716E7}" srcId="{151553C1-D5E3-46BF-8135-CF7A41A08457}" destId="{B5272368-E66E-4A41-8868-0303B29B5548}" srcOrd="3" destOrd="0" parTransId="{ABAF5457-C612-4839-8066-91744E626641}" sibTransId="{8A094828-A6CF-4EAE-AA14-C18A998E69DA}"/>
    <dgm:cxn modelId="{7AA63C60-2056-4BF2-BDA1-F555B8FCADB8}" srcId="{151553C1-D5E3-46BF-8135-CF7A41A08457}" destId="{DBF01998-F294-430D-9C99-5C2D63DD09B7}" srcOrd="2" destOrd="0" parTransId="{ACC80155-F86E-49F1-8E68-107BBE6A6177}" sibTransId="{08F1A24A-248B-4B9E-A9B6-4E419604B7D1}"/>
    <dgm:cxn modelId="{8FDCBEB5-046A-4C12-898F-AF9E4AD57809}" type="presOf" srcId="{691722B0-074F-472F-9A1F-AF99540E5319}" destId="{C05B1F02-7DF8-42E0-AB9A-F88C5F48D4BF}" srcOrd="0" destOrd="0" presId="urn:microsoft.com/office/officeart/2005/8/layout/cycle1"/>
    <dgm:cxn modelId="{7102CF77-E61B-4C32-AD6C-EE6C78C08F7A}" type="presOf" srcId="{23A39C5C-0618-48B3-8E1C-062B026C3B5C}" destId="{549DF6CC-1A72-492C-B236-611630AE38C0}" srcOrd="0" destOrd="0" presId="urn:microsoft.com/office/officeart/2005/8/layout/cycle1"/>
    <dgm:cxn modelId="{D7585ABA-2A0E-4CA4-8198-5DB4F6040AC9}" type="presOf" srcId="{F8CFA111-FECB-499C-B642-DD55F3D5A397}" destId="{BE7EF436-4121-4484-9F4F-551D8D969D03}" srcOrd="0" destOrd="0" presId="urn:microsoft.com/office/officeart/2005/8/layout/cycle1"/>
    <dgm:cxn modelId="{ADFEA6F7-DACB-4610-B650-D3CDF854CD4F}" type="presOf" srcId="{DBF01998-F294-430D-9C99-5C2D63DD09B7}" destId="{B086F3BD-BB74-4E31-B6AD-CAA2AF3FC9B9}" srcOrd="0" destOrd="0" presId="urn:microsoft.com/office/officeart/2005/8/layout/cycle1"/>
    <dgm:cxn modelId="{32588D08-41F6-4DC6-9A74-D2150FB72614}" type="presOf" srcId="{17D6AB1B-7864-4DDB-9599-74E1E9BEC48A}" destId="{89E4DAF1-4EBF-4DD5-8FD6-8FA1762EE957}" srcOrd="0" destOrd="0" presId="urn:microsoft.com/office/officeart/2005/8/layout/cycle1"/>
    <dgm:cxn modelId="{D1CA7D97-B206-46E7-9C39-095DF0AC7655}" type="presOf" srcId="{08F1A24A-248B-4B9E-A9B6-4E419604B7D1}" destId="{270B38A9-E65C-47A7-B635-42E67117BA59}" srcOrd="0" destOrd="0" presId="urn:microsoft.com/office/officeart/2005/8/layout/cycle1"/>
    <dgm:cxn modelId="{879AF54E-ABE8-4D9F-83C2-26145CEE7B09}" type="presOf" srcId="{55A15722-3280-49FA-8691-C65D4441F375}" destId="{F06DEF59-8C21-4D12-B4D5-A9F4BED2A5D6}" srcOrd="0" destOrd="0" presId="urn:microsoft.com/office/officeart/2005/8/layout/cycle1"/>
    <dgm:cxn modelId="{7F4E9278-4242-4B14-B8AD-E0E6F70047DE}" srcId="{151553C1-D5E3-46BF-8135-CF7A41A08457}" destId="{2AD4B407-3513-4DC2-840A-B8A776EA8B02}" srcOrd="0" destOrd="0" parTransId="{929064E8-41A5-4B3C-A378-EDF4F741C61F}" sibTransId="{23A39C5C-0618-48B3-8E1C-062B026C3B5C}"/>
    <dgm:cxn modelId="{CB5141FE-AFA4-47C6-AAF8-E4E55B5A6FC9}" type="presOf" srcId="{8A094828-A6CF-4EAE-AA14-C18A998E69DA}" destId="{71DF9198-35C4-471C-89BC-D1D471814DFE}" srcOrd="0" destOrd="0" presId="urn:microsoft.com/office/officeart/2005/8/layout/cycle1"/>
    <dgm:cxn modelId="{AB91619A-6DED-40C9-A79F-7075366CAF4B}" srcId="{151553C1-D5E3-46BF-8135-CF7A41A08457}" destId="{691722B0-074F-472F-9A1F-AF99540E5319}" srcOrd="1" destOrd="0" parTransId="{77CFCAF7-924A-4A32-85F3-246BC9D62B2E}" sibTransId="{17D6AB1B-7864-4DDB-9599-74E1E9BEC48A}"/>
    <dgm:cxn modelId="{986F131D-5FCE-4BF8-A705-161061ADA2CC}" type="presOf" srcId="{2AD4B407-3513-4DC2-840A-B8A776EA8B02}" destId="{15E58C21-87D3-4611-849C-033A01273BA9}" srcOrd="0" destOrd="0" presId="urn:microsoft.com/office/officeart/2005/8/layout/cycle1"/>
    <dgm:cxn modelId="{82D56DE6-6FEC-4E47-9965-46E6CA1D2947}" type="presOf" srcId="{B5272368-E66E-4A41-8868-0303B29B5548}" destId="{00E835D4-2D56-465E-A538-B4AAB3203C5C}" srcOrd="0" destOrd="0" presId="urn:microsoft.com/office/officeart/2005/8/layout/cycle1"/>
    <dgm:cxn modelId="{A1EA75C4-4209-4BE6-BE65-645C2A67C933}" srcId="{151553C1-D5E3-46BF-8135-CF7A41A08457}" destId="{F8CFA111-FECB-499C-B642-DD55F3D5A397}" srcOrd="4" destOrd="0" parTransId="{774A2698-D94A-4991-A5F8-A6AFC5260CF4}" sibTransId="{55A15722-3280-49FA-8691-C65D4441F375}"/>
    <dgm:cxn modelId="{B3217093-1A3F-4BFD-9E33-F8FB9521143C}" type="presOf" srcId="{151553C1-D5E3-46BF-8135-CF7A41A08457}" destId="{831C299D-F14E-4C51-8314-DE5DC1C7B0E5}" srcOrd="0" destOrd="0" presId="urn:microsoft.com/office/officeart/2005/8/layout/cycle1"/>
    <dgm:cxn modelId="{B4433583-8C8F-4E36-BB90-45A50C193879}" type="presParOf" srcId="{831C299D-F14E-4C51-8314-DE5DC1C7B0E5}" destId="{8788C371-081D-4602-8A1B-8B46B82AEDAE}" srcOrd="0" destOrd="0" presId="urn:microsoft.com/office/officeart/2005/8/layout/cycle1"/>
    <dgm:cxn modelId="{129783D5-BE99-434C-83F9-F2D5AF025C2D}" type="presParOf" srcId="{831C299D-F14E-4C51-8314-DE5DC1C7B0E5}" destId="{15E58C21-87D3-4611-849C-033A01273BA9}" srcOrd="1" destOrd="0" presId="urn:microsoft.com/office/officeart/2005/8/layout/cycle1"/>
    <dgm:cxn modelId="{337B12F1-E27B-4B59-9E23-129FC2E7FC1B}" type="presParOf" srcId="{831C299D-F14E-4C51-8314-DE5DC1C7B0E5}" destId="{549DF6CC-1A72-492C-B236-611630AE38C0}" srcOrd="2" destOrd="0" presId="urn:microsoft.com/office/officeart/2005/8/layout/cycle1"/>
    <dgm:cxn modelId="{DE1D8793-C441-449E-9E0A-E8B368F84DE7}" type="presParOf" srcId="{831C299D-F14E-4C51-8314-DE5DC1C7B0E5}" destId="{19A1DBAC-7EC3-495A-9A1D-3A13A0829C1E}" srcOrd="3" destOrd="0" presId="urn:microsoft.com/office/officeart/2005/8/layout/cycle1"/>
    <dgm:cxn modelId="{96E26DCC-F2B2-4655-A3AA-AA547651BC7F}" type="presParOf" srcId="{831C299D-F14E-4C51-8314-DE5DC1C7B0E5}" destId="{C05B1F02-7DF8-42E0-AB9A-F88C5F48D4BF}" srcOrd="4" destOrd="0" presId="urn:microsoft.com/office/officeart/2005/8/layout/cycle1"/>
    <dgm:cxn modelId="{86DA321A-653C-4E45-B2BA-3AFB77BC3548}" type="presParOf" srcId="{831C299D-F14E-4C51-8314-DE5DC1C7B0E5}" destId="{89E4DAF1-4EBF-4DD5-8FD6-8FA1762EE957}" srcOrd="5" destOrd="0" presId="urn:microsoft.com/office/officeart/2005/8/layout/cycle1"/>
    <dgm:cxn modelId="{E79AE4C4-1EE5-4F6A-8D3F-A0F426B399C9}" type="presParOf" srcId="{831C299D-F14E-4C51-8314-DE5DC1C7B0E5}" destId="{39C03CAC-02CB-4B7A-9F89-5B9CD12FF454}" srcOrd="6" destOrd="0" presId="urn:microsoft.com/office/officeart/2005/8/layout/cycle1"/>
    <dgm:cxn modelId="{E3CE25E9-B41D-41C1-A904-6F00B589757D}" type="presParOf" srcId="{831C299D-F14E-4C51-8314-DE5DC1C7B0E5}" destId="{B086F3BD-BB74-4E31-B6AD-CAA2AF3FC9B9}" srcOrd="7" destOrd="0" presId="urn:microsoft.com/office/officeart/2005/8/layout/cycle1"/>
    <dgm:cxn modelId="{9217E099-CD08-4F03-BE74-33086173BDAA}" type="presParOf" srcId="{831C299D-F14E-4C51-8314-DE5DC1C7B0E5}" destId="{270B38A9-E65C-47A7-B635-42E67117BA59}" srcOrd="8" destOrd="0" presId="urn:microsoft.com/office/officeart/2005/8/layout/cycle1"/>
    <dgm:cxn modelId="{E15D1533-FDA4-4FEF-BD42-5E2DB7CCC06D}" type="presParOf" srcId="{831C299D-F14E-4C51-8314-DE5DC1C7B0E5}" destId="{F6783879-E357-4DDA-AE40-01B9405621FF}" srcOrd="9" destOrd="0" presId="urn:microsoft.com/office/officeart/2005/8/layout/cycle1"/>
    <dgm:cxn modelId="{B2708099-B617-4070-819D-2F770C254E02}" type="presParOf" srcId="{831C299D-F14E-4C51-8314-DE5DC1C7B0E5}" destId="{00E835D4-2D56-465E-A538-B4AAB3203C5C}" srcOrd="10" destOrd="0" presId="urn:microsoft.com/office/officeart/2005/8/layout/cycle1"/>
    <dgm:cxn modelId="{66427F80-EA91-4062-815E-699E9988AD08}" type="presParOf" srcId="{831C299D-F14E-4C51-8314-DE5DC1C7B0E5}" destId="{71DF9198-35C4-471C-89BC-D1D471814DFE}" srcOrd="11" destOrd="0" presId="urn:microsoft.com/office/officeart/2005/8/layout/cycle1"/>
    <dgm:cxn modelId="{4929B803-3915-4D89-8B2C-BF039784FBE6}" type="presParOf" srcId="{831C299D-F14E-4C51-8314-DE5DC1C7B0E5}" destId="{D58B07DE-0B46-4536-BA16-84C242D2F7F5}" srcOrd="12" destOrd="0" presId="urn:microsoft.com/office/officeart/2005/8/layout/cycle1"/>
    <dgm:cxn modelId="{89333D6A-9EF8-4483-9B1E-9CF0A30D9B92}" type="presParOf" srcId="{831C299D-F14E-4C51-8314-DE5DC1C7B0E5}" destId="{BE7EF436-4121-4484-9F4F-551D8D969D03}" srcOrd="13" destOrd="0" presId="urn:microsoft.com/office/officeart/2005/8/layout/cycle1"/>
    <dgm:cxn modelId="{52F28547-2306-46AE-99C0-3DD3DED9CEB3}" type="presParOf" srcId="{831C299D-F14E-4C51-8314-DE5DC1C7B0E5}" destId="{F06DEF59-8C21-4D12-B4D5-A9F4BED2A5D6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1553C1-D5E3-46BF-8135-CF7A41A08457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91722B0-074F-472F-9A1F-AF99540E5319}">
      <dgm:prSet phldrT="[Text]" phldr="1"/>
      <dgm:spPr/>
      <dgm:t>
        <a:bodyPr/>
        <a:lstStyle/>
        <a:p>
          <a:endParaRPr lang="pt-BR"/>
        </a:p>
      </dgm:t>
    </dgm:pt>
    <dgm:pt modelId="{77CFCAF7-924A-4A32-85F3-246BC9D62B2E}" type="parTrans" cxnId="{AB91619A-6DED-40C9-A79F-7075366CAF4B}">
      <dgm:prSet/>
      <dgm:spPr/>
      <dgm:t>
        <a:bodyPr/>
        <a:lstStyle/>
        <a:p>
          <a:endParaRPr lang="pt-BR"/>
        </a:p>
      </dgm:t>
    </dgm:pt>
    <dgm:pt modelId="{17D6AB1B-7864-4DDB-9599-74E1E9BEC48A}" type="sibTrans" cxnId="{AB91619A-6DED-40C9-A79F-7075366CAF4B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pt-BR"/>
        </a:p>
      </dgm:t>
    </dgm:pt>
    <dgm:pt modelId="{DBF01998-F294-430D-9C99-5C2D63DD09B7}">
      <dgm:prSet phldrT="[Text]" phldr="1"/>
      <dgm:spPr/>
      <dgm:t>
        <a:bodyPr/>
        <a:lstStyle/>
        <a:p>
          <a:endParaRPr lang="pt-BR"/>
        </a:p>
      </dgm:t>
    </dgm:pt>
    <dgm:pt modelId="{ACC80155-F86E-49F1-8E68-107BBE6A6177}" type="parTrans" cxnId="{7AA63C60-2056-4BF2-BDA1-F555B8FCADB8}">
      <dgm:prSet/>
      <dgm:spPr/>
      <dgm:t>
        <a:bodyPr/>
        <a:lstStyle/>
        <a:p>
          <a:endParaRPr lang="pt-BR"/>
        </a:p>
      </dgm:t>
    </dgm:pt>
    <dgm:pt modelId="{08F1A24A-248B-4B9E-A9B6-4E419604B7D1}" type="sibTrans" cxnId="{7AA63C60-2056-4BF2-BDA1-F555B8FCADB8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pt-BR"/>
        </a:p>
      </dgm:t>
    </dgm:pt>
    <dgm:pt modelId="{B5272368-E66E-4A41-8868-0303B29B5548}">
      <dgm:prSet phldrT="[Text]" phldr="1"/>
      <dgm:spPr/>
      <dgm:t>
        <a:bodyPr/>
        <a:lstStyle/>
        <a:p>
          <a:endParaRPr lang="pt-BR"/>
        </a:p>
      </dgm:t>
    </dgm:pt>
    <dgm:pt modelId="{ABAF5457-C612-4839-8066-91744E626641}" type="parTrans" cxnId="{A9ACD73E-19D2-4C1A-A44A-49ACADD716E7}">
      <dgm:prSet/>
      <dgm:spPr/>
      <dgm:t>
        <a:bodyPr/>
        <a:lstStyle/>
        <a:p>
          <a:endParaRPr lang="pt-BR"/>
        </a:p>
      </dgm:t>
    </dgm:pt>
    <dgm:pt modelId="{8A094828-A6CF-4EAE-AA14-C18A998E69DA}" type="sibTrans" cxnId="{A9ACD73E-19D2-4C1A-A44A-49ACADD716E7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pt-BR"/>
        </a:p>
      </dgm:t>
    </dgm:pt>
    <dgm:pt modelId="{F8CFA111-FECB-499C-B642-DD55F3D5A397}">
      <dgm:prSet phldrT="[Text]" phldr="1"/>
      <dgm:spPr/>
      <dgm:t>
        <a:bodyPr/>
        <a:lstStyle/>
        <a:p>
          <a:endParaRPr lang="pt-BR"/>
        </a:p>
      </dgm:t>
    </dgm:pt>
    <dgm:pt modelId="{774A2698-D94A-4991-A5F8-A6AFC5260CF4}" type="parTrans" cxnId="{A1EA75C4-4209-4BE6-BE65-645C2A67C933}">
      <dgm:prSet/>
      <dgm:spPr/>
      <dgm:t>
        <a:bodyPr/>
        <a:lstStyle/>
        <a:p>
          <a:endParaRPr lang="pt-BR"/>
        </a:p>
      </dgm:t>
    </dgm:pt>
    <dgm:pt modelId="{55A15722-3280-49FA-8691-C65D4441F375}" type="sibTrans" cxnId="{A1EA75C4-4209-4BE6-BE65-645C2A67C933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pt-BR"/>
        </a:p>
      </dgm:t>
    </dgm:pt>
    <dgm:pt modelId="{2AD4B407-3513-4DC2-840A-B8A776EA8B02}">
      <dgm:prSet phldrT="[Text]" phldr="1"/>
      <dgm:spPr/>
      <dgm:t>
        <a:bodyPr/>
        <a:lstStyle/>
        <a:p>
          <a:endParaRPr lang="pt-BR" dirty="0"/>
        </a:p>
      </dgm:t>
    </dgm:pt>
    <dgm:pt modelId="{23A39C5C-0618-48B3-8E1C-062B026C3B5C}" type="sibTrans" cxnId="{7F4E9278-4242-4B14-B8AD-E0E6F70047DE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pt-BR"/>
        </a:p>
      </dgm:t>
    </dgm:pt>
    <dgm:pt modelId="{929064E8-41A5-4B3C-A378-EDF4F741C61F}" type="parTrans" cxnId="{7F4E9278-4242-4B14-B8AD-E0E6F70047DE}">
      <dgm:prSet/>
      <dgm:spPr/>
      <dgm:t>
        <a:bodyPr/>
        <a:lstStyle/>
        <a:p>
          <a:endParaRPr lang="pt-BR"/>
        </a:p>
      </dgm:t>
    </dgm:pt>
    <dgm:pt modelId="{831C299D-F14E-4C51-8314-DE5DC1C7B0E5}" type="pres">
      <dgm:prSet presAssocID="{151553C1-D5E3-46BF-8135-CF7A41A0845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788C371-081D-4602-8A1B-8B46B82AEDAE}" type="pres">
      <dgm:prSet presAssocID="{2AD4B407-3513-4DC2-840A-B8A776EA8B02}" presName="dummy" presStyleCnt="0"/>
      <dgm:spPr/>
    </dgm:pt>
    <dgm:pt modelId="{15E58C21-87D3-4611-849C-033A01273BA9}" type="pres">
      <dgm:prSet presAssocID="{2AD4B407-3513-4DC2-840A-B8A776EA8B02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49DF6CC-1A72-492C-B236-611630AE38C0}" type="pres">
      <dgm:prSet presAssocID="{23A39C5C-0618-48B3-8E1C-062B026C3B5C}" presName="sibTrans" presStyleLbl="node1" presStyleIdx="0" presStyleCnt="5"/>
      <dgm:spPr/>
      <dgm:t>
        <a:bodyPr/>
        <a:lstStyle/>
        <a:p>
          <a:endParaRPr lang="pt-BR"/>
        </a:p>
      </dgm:t>
    </dgm:pt>
    <dgm:pt modelId="{19A1DBAC-7EC3-495A-9A1D-3A13A0829C1E}" type="pres">
      <dgm:prSet presAssocID="{691722B0-074F-472F-9A1F-AF99540E5319}" presName="dummy" presStyleCnt="0"/>
      <dgm:spPr/>
    </dgm:pt>
    <dgm:pt modelId="{C05B1F02-7DF8-42E0-AB9A-F88C5F48D4BF}" type="pres">
      <dgm:prSet presAssocID="{691722B0-074F-472F-9A1F-AF99540E5319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9E4DAF1-4EBF-4DD5-8FD6-8FA1762EE957}" type="pres">
      <dgm:prSet presAssocID="{17D6AB1B-7864-4DDB-9599-74E1E9BEC48A}" presName="sibTrans" presStyleLbl="node1" presStyleIdx="1" presStyleCnt="5"/>
      <dgm:spPr/>
      <dgm:t>
        <a:bodyPr/>
        <a:lstStyle/>
        <a:p>
          <a:endParaRPr lang="pt-BR"/>
        </a:p>
      </dgm:t>
    </dgm:pt>
    <dgm:pt modelId="{39C03CAC-02CB-4B7A-9F89-5B9CD12FF454}" type="pres">
      <dgm:prSet presAssocID="{DBF01998-F294-430D-9C99-5C2D63DD09B7}" presName="dummy" presStyleCnt="0"/>
      <dgm:spPr/>
    </dgm:pt>
    <dgm:pt modelId="{B086F3BD-BB74-4E31-B6AD-CAA2AF3FC9B9}" type="pres">
      <dgm:prSet presAssocID="{DBF01998-F294-430D-9C99-5C2D63DD09B7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70B38A9-E65C-47A7-B635-42E67117BA59}" type="pres">
      <dgm:prSet presAssocID="{08F1A24A-248B-4B9E-A9B6-4E419604B7D1}" presName="sibTrans" presStyleLbl="node1" presStyleIdx="2" presStyleCnt="5"/>
      <dgm:spPr/>
      <dgm:t>
        <a:bodyPr/>
        <a:lstStyle/>
        <a:p>
          <a:endParaRPr lang="pt-BR"/>
        </a:p>
      </dgm:t>
    </dgm:pt>
    <dgm:pt modelId="{F6783879-E357-4DDA-AE40-01B9405621FF}" type="pres">
      <dgm:prSet presAssocID="{B5272368-E66E-4A41-8868-0303B29B5548}" presName="dummy" presStyleCnt="0"/>
      <dgm:spPr/>
    </dgm:pt>
    <dgm:pt modelId="{00E835D4-2D56-465E-A538-B4AAB3203C5C}" type="pres">
      <dgm:prSet presAssocID="{B5272368-E66E-4A41-8868-0303B29B5548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1DF9198-35C4-471C-89BC-D1D471814DFE}" type="pres">
      <dgm:prSet presAssocID="{8A094828-A6CF-4EAE-AA14-C18A998E69DA}" presName="sibTrans" presStyleLbl="node1" presStyleIdx="3" presStyleCnt="5"/>
      <dgm:spPr/>
      <dgm:t>
        <a:bodyPr/>
        <a:lstStyle/>
        <a:p>
          <a:endParaRPr lang="pt-BR"/>
        </a:p>
      </dgm:t>
    </dgm:pt>
    <dgm:pt modelId="{D58B07DE-0B46-4536-BA16-84C242D2F7F5}" type="pres">
      <dgm:prSet presAssocID="{F8CFA111-FECB-499C-B642-DD55F3D5A397}" presName="dummy" presStyleCnt="0"/>
      <dgm:spPr/>
    </dgm:pt>
    <dgm:pt modelId="{BE7EF436-4121-4484-9F4F-551D8D969D03}" type="pres">
      <dgm:prSet presAssocID="{F8CFA111-FECB-499C-B642-DD55F3D5A397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DEF59-8C21-4D12-B4D5-A9F4BED2A5D6}" type="pres">
      <dgm:prSet presAssocID="{55A15722-3280-49FA-8691-C65D4441F375}" presName="sibTrans" presStyleLbl="node1" presStyleIdx="4" presStyleCnt="5"/>
      <dgm:spPr/>
      <dgm:t>
        <a:bodyPr/>
        <a:lstStyle/>
        <a:p>
          <a:endParaRPr lang="pt-BR"/>
        </a:p>
      </dgm:t>
    </dgm:pt>
  </dgm:ptLst>
  <dgm:cxnLst>
    <dgm:cxn modelId="{5E08CAB2-7ADE-4A7E-B8B8-15CC1B458871}" type="presOf" srcId="{691722B0-074F-472F-9A1F-AF99540E5319}" destId="{C05B1F02-7DF8-42E0-AB9A-F88C5F48D4BF}" srcOrd="0" destOrd="0" presId="urn:microsoft.com/office/officeart/2005/8/layout/cycle1"/>
    <dgm:cxn modelId="{A9ACD73E-19D2-4C1A-A44A-49ACADD716E7}" srcId="{151553C1-D5E3-46BF-8135-CF7A41A08457}" destId="{B5272368-E66E-4A41-8868-0303B29B5548}" srcOrd="3" destOrd="0" parTransId="{ABAF5457-C612-4839-8066-91744E626641}" sibTransId="{8A094828-A6CF-4EAE-AA14-C18A998E69DA}"/>
    <dgm:cxn modelId="{AB22707B-A9BE-4F38-A076-E85BE1AEB2AC}" type="presOf" srcId="{151553C1-D5E3-46BF-8135-CF7A41A08457}" destId="{831C299D-F14E-4C51-8314-DE5DC1C7B0E5}" srcOrd="0" destOrd="0" presId="urn:microsoft.com/office/officeart/2005/8/layout/cycle1"/>
    <dgm:cxn modelId="{19BF9C09-DD52-4C53-A400-49BA5B577602}" type="presOf" srcId="{DBF01998-F294-430D-9C99-5C2D63DD09B7}" destId="{B086F3BD-BB74-4E31-B6AD-CAA2AF3FC9B9}" srcOrd="0" destOrd="0" presId="urn:microsoft.com/office/officeart/2005/8/layout/cycle1"/>
    <dgm:cxn modelId="{7AA63C60-2056-4BF2-BDA1-F555B8FCADB8}" srcId="{151553C1-D5E3-46BF-8135-CF7A41A08457}" destId="{DBF01998-F294-430D-9C99-5C2D63DD09B7}" srcOrd="2" destOrd="0" parTransId="{ACC80155-F86E-49F1-8E68-107BBE6A6177}" sibTransId="{08F1A24A-248B-4B9E-A9B6-4E419604B7D1}"/>
    <dgm:cxn modelId="{0FED3BAB-B66D-4592-A346-1FC97180AA15}" type="presOf" srcId="{2AD4B407-3513-4DC2-840A-B8A776EA8B02}" destId="{15E58C21-87D3-4611-849C-033A01273BA9}" srcOrd="0" destOrd="0" presId="urn:microsoft.com/office/officeart/2005/8/layout/cycle1"/>
    <dgm:cxn modelId="{75F4C016-E7BF-46C3-B46F-13F8A7D77FCC}" type="presOf" srcId="{17D6AB1B-7864-4DDB-9599-74E1E9BEC48A}" destId="{89E4DAF1-4EBF-4DD5-8FD6-8FA1762EE957}" srcOrd="0" destOrd="0" presId="urn:microsoft.com/office/officeart/2005/8/layout/cycle1"/>
    <dgm:cxn modelId="{63582EA8-CC65-4BAD-98B4-5C524F8A6B7F}" type="presOf" srcId="{8A094828-A6CF-4EAE-AA14-C18A998E69DA}" destId="{71DF9198-35C4-471C-89BC-D1D471814DFE}" srcOrd="0" destOrd="0" presId="urn:microsoft.com/office/officeart/2005/8/layout/cycle1"/>
    <dgm:cxn modelId="{9B261EB9-B2B8-4A44-899B-C6011CA49061}" type="presOf" srcId="{B5272368-E66E-4A41-8868-0303B29B5548}" destId="{00E835D4-2D56-465E-A538-B4AAB3203C5C}" srcOrd="0" destOrd="0" presId="urn:microsoft.com/office/officeart/2005/8/layout/cycle1"/>
    <dgm:cxn modelId="{7F4E9278-4242-4B14-B8AD-E0E6F70047DE}" srcId="{151553C1-D5E3-46BF-8135-CF7A41A08457}" destId="{2AD4B407-3513-4DC2-840A-B8A776EA8B02}" srcOrd="0" destOrd="0" parTransId="{929064E8-41A5-4B3C-A378-EDF4F741C61F}" sibTransId="{23A39C5C-0618-48B3-8E1C-062B026C3B5C}"/>
    <dgm:cxn modelId="{AB91619A-6DED-40C9-A79F-7075366CAF4B}" srcId="{151553C1-D5E3-46BF-8135-CF7A41A08457}" destId="{691722B0-074F-472F-9A1F-AF99540E5319}" srcOrd="1" destOrd="0" parTransId="{77CFCAF7-924A-4A32-85F3-246BC9D62B2E}" sibTransId="{17D6AB1B-7864-4DDB-9599-74E1E9BEC48A}"/>
    <dgm:cxn modelId="{A1814EE5-D64E-4C97-A8CA-1A743B559DD2}" type="presOf" srcId="{55A15722-3280-49FA-8691-C65D4441F375}" destId="{F06DEF59-8C21-4D12-B4D5-A9F4BED2A5D6}" srcOrd="0" destOrd="0" presId="urn:microsoft.com/office/officeart/2005/8/layout/cycle1"/>
    <dgm:cxn modelId="{EED089DC-277C-4851-96BC-C50F1EB7FF02}" type="presOf" srcId="{08F1A24A-248B-4B9E-A9B6-4E419604B7D1}" destId="{270B38A9-E65C-47A7-B635-42E67117BA59}" srcOrd="0" destOrd="0" presId="urn:microsoft.com/office/officeart/2005/8/layout/cycle1"/>
    <dgm:cxn modelId="{EED18901-A2D6-4336-A101-0FBF9E237E90}" type="presOf" srcId="{23A39C5C-0618-48B3-8E1C-062B026C3B5C}" destId="{549DF6CC-1A72-492C-B236-611630AE38C0}" srcOrd="0" destOrd="0" presId="urn:microsoft.com/office/officeart/2005/8/layout/cycle1"/>
    <dgm:cxn modelId="{A1EA75C4-4209-4BE6-BE65-645C2A67C933}" srcId="{151553C1-D5E3-46BF-8135-CF7A41A08457}" destId="{F8CFA111-FECB-499C-B642-DD55F3D5A397}" srcOrd="4" destOrd="0" parTransId="{774A2698-D94A-4991-A5F8-A6AFC5260CF4}" sibTransId="{55A15722-3280-49FA-8691-C65D4441F375}"/>
    <dgm:cxn modelId="{DBE154F3-4148-4204-A8F3-A73FE8D2DC05}" type="presOf" srcId="{F8CFA111-FECB-499C-B642-DD55F3D5A397}" destId="{BE7EF436-4121-4484-9F4F-551D8D969D03}" srcOrd="0" destOrd="0" presId="urn:microsoft.com/office/officeart/2005/8/layout/cycle1"/>
    <dgm:cxn modelId="{9AA7056B-A695-4D10-B7AC-6CE8790936F8}" type="presParOf" srcId="{831C299D-F14E-4C51-8314-DE5DC1C7B0E5}" destId="{8788C371-081D-4602-8A1B-8B46B82AEDAE}" srcOrd="0" destOrd="0" presId="urn:microsoft.com/office/officeart/2005/8/layout/cycle1"/>
    <dgm:cxn modelId="{BFC13E99-EF44-4797-BE49-06B0CF8489C9}" type="presParOf" srcId="{831C299D-F14E-4C51-8314-DE5DC1C7B0E5}" destId="{15E58C21-87D3-4611-849C-033A01273BA9}" srcOrd="1" destOrd="0" presId="urn:microsoft.com/office/officeart/2005/8/layout/cycle1"/>
    <dgm:cxn modelId="{07CD9A77-760D-4742-AA6B-51519D216562}" type="presParOf" srcId="{831C299D-F14E-4C51-8314-DE5DC1C7B0E5}" destId="{549DF6CC-1A72-492C-B236-611630AE38C0}" srcOrd="2" destOrd="0" presId="urn:microsoft.com/office/officeart/2005/8/layout/cycle1"/>
    <dgm:cxn modelId="{07C1B622-5639-4F0C-9AD6-DB4E3729E3A1}" type="presParOf" srcId="{831C299D-F14E-4C51-8314-DE5DC1C7B0E5}" destId="{19A1DBAC-7EC3-495A-9A1D-3A13A0829C1E}" srcOrd="3" destOrd="0" presId="urn:microsoft.com/office/officeart/2005/8/layout/cycle1"/>
    <dgm:cxn modelId="{364AC0D2-3807-4A78-98B3-12CE7629AFEC}" type="presParOf" srcId="{831C299D-F14E-4C51-8314-DE5DC1C7B0E5}" destId="{C05B1F02-7DF8-42E0-AB9A-F88C5F48D4BF}" srcOrd="4" destOrd="0" presId="urn:microsoft.com/office/officeart/2005/8/layout/cycle1"/>
    <dgm:cxn modelId="{300A9278-7037-43D1-9D3F-8FAAE454252A}" type="presParOf" srcId="{831C299D-F14E-4C51-8314-DE5DC1C7B0E5}" destId="{89E4DAF1-4EBF-4DD5-8FD6-8FA1762EE957}" srcOrd="5" destOrd="0" presId="urn:microsoft.com/office/officeart/2005/8/layout/cycle1"/>
    <dgm:cxn modelId="{C40F44CB-8D6B-45C0-B233-C13425847C83}" type="presParOf" srcId="{831C299D-F14E-4C51-8314-DE5DC1C7B0E5}" destId="{39C03CAC-02CB-4B7A-9F89-5B9CD12FF454}" srcOrd="6" destOrd="0" presId="urn:microsoft.com/office/officeart/2005/8/layout/cycle1"/>
    <dgm:cxn modelId="{8D2870A1-724E-4D58-8955-D7ACDA0FAFFA}" type="presParOf" srcId="{831C299D-F14E-4C51-8314-DE5DC1C7B0E5}" destId="{B086F3BD-BB74-4E31-B6AD-CAA2AF3FC9B9}" srcOrd="7" destOrd="0" presId="urn:microsoft.com/office/officeart/2005/8/layout/cycle1"/>
    <dgm:cxn modelId="{1F102993-04DB-4BB6-A0C6-CB9008765192}" type="presParOf" srcId="{831C299D-F14E-4C51-8314-DE5DC1C7B0E5}" destId="{270B38A9-E65C-47A7-B635-42E67117BA59}" srcOrd="8" destOrd="0" presId="urn:microsoft.com/office/officeart/2005/8/layout/cycle1"/>
    <dgm:cxn modelId="{71F8D594-23B6-4FFD-8D98-EB1A4EBD23B6}" type="presParOf" srcId="{831C299D-F14E-4C51-8314-DE5DC1C7B0E5}" destId="{F6783879-E357-4DDA-AE40-01B9405621FF}" srcOrd="9" destOrd="0" presId="urn:microsoft.com/office/officeart/2005/8/layout/cycle1"/>
    <dgm:cxn modelId="{3731BFA1-12BA-41FD-AF9D-12A1F55A75E5}" type="presParOf" srcId="{831C299D-F14E-4C51-8314-DE5DC1C7B0E5}" destId="{00E835D4-2D56-465E-A538-B4AAB3203C5C}" srcOrd="10" destOrd="0" presId="urn:microsoft.com/office/officeart/2005/8/layout/cycle1"/>
    <dgm:cxn modelId="{9B146110-1678-495E-A864-991ACD14CFF7}" type="presParOf" srcId="{831C299D-F14E-4C51-8314-DE5DC1C7B0E5}" destId="{71DF9198-35C4-471C-89BC-D1D471814DFE}" srcOrd="11" destOrd="0" presId="urn:microsoft.com/office/officeart/2005/8/layout/cycle1"/>
    <dgm:cxn modelId="{EEE06BCF-1A68-4474-BD0B-17189FD517AF}" type="presParOf" srcId="{831C299D-F14E-4C51-8314-DE5DC1C7B0E5}" destId="{D58B07DE-0B46-4536-BA16-84C242D2F7F5}" srcOrd="12" destOrd="0" presId="urn:microsoft.com/office/officeart/2005/8/layout/cycle1"/>
    <dgm:cxn modelId="{02508327-09F5-454E-B14C-35E289270A9B}" type="presParOf" srcId="{831C299D-F14E-4C51-8314-DE5DC1C7B0E5}" destId="{BE7EF436-4121-4484-9F4F-551D8D969D03}" srcOrd="13" destOrd="0" presId="urn:microsoft.com/office/officeart/2005/8/layout/cycle1"/>
    <dgm:cxn modelId="{2F28C65C-A9ED-489F-A9DE-476C85FE6F2F}" type="presParOf" srcId="{831C299D-F14E-4C51-8314-DE5DC1C7B0E5}" destId="{F06DEF59-8C21-4D12-B4D5-A9F4BED2A5D6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E58C21-87D3-4611-849C-033A01273BA9}">
      <dsp:nvSpPr>
        <dsp:cNvPr id="0" name=""/>
        <dsp:cNvSpPr/>
      </dsp:nvSpPr>
      <dsp:spPr>
        <a:xfrm>
          <a:off x="3528499" y="29355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200" kern="1200" dirty="0"/>
        </a:p>
      </dsp:txBody>
      <dsp:txXfrm>
        <a:off x="3528499" y="29355"/>
        <a:ext cx="1006078" cy="1006078"/>
      </dsp:txXfrm>
    </dsp:sp>
    <dsp:sp modelId="{549DF6CC-1A72-492C-B236-611630AE38C0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21292825"/>
            <a:gd name="adj4" fmla="val 19766604"/>
            <a:gd name="adj5" fmla="val 6068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B1F02-7DF8-42E0-AB9A-F88C5F48D4BF}">
      <dsp:nvSpPr>
        <dsp:cNvPr id="0" name=""/>
        <dsp:cNvSpPr/>
      </dsp:nvSpPr>
      <dsp:spPr>
        <a:xfrm>
          <a:off x="4136359" y="1900156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200" kern="1200"/>
        </a:p>
      </dsp:txBody>
      <dsp:txXfrm>
        <a:off x="4136359" y="1900156"/>
        <a:ext cx="1006078" cy="1006078"/>
      </dsp:txXfrm>
    </dsp:sp>
    <dsp:sp modelId="{89E4DAF1-4EBF-4DD5-8FD6-8FA1762EE957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4014266"/>
            <a:gd name="adj4" fmla="val 2253829"/>
            <a:gd name="adj5" fmla="val 6068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86F3BD-BB74-4E31-B6AD-CAA2AF3FC9B9}">
      <dsp:nvSpPr>
        <dsp:cNvPr id="0" name=""/>
        <dsp:cNvSpPr/>
      </dsp:nvSpPr>
      <dsp:spPr>
        <a:xfrm>
          <a:off x="2544960" y="3056374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200" kern="1200"/>
        </a:p>
      </dsp:txBody>
      <dsp:txXfrm>
        <a:off x="2544960" y="3056374"/>
        <a:ext cx="1006078" cy="1006078"/>
      </dsp:txXfrm>
    </dsp:sp>
    <dsp:sp modelId="{270B38A9-E65C-47A7-B635-42E67117BA59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8210155"/>
            <a:gd name="adj4" fmla="val 6449719"/>
            <a:gd name="adj5" fmla="val 6068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E835D4-2D56-465E-A538-B4AAB3203C5C}">
      <dsp:nvSpPr>
        <dsp:cNvPr id="0" name=""/>
        <dsp:cNvSpPr/>
      </dsp:nvSpPr>
      <dsp:spPr>
        <a:xfrm>
          <a:off x="953562" y="1900156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200" kern="1200"/>
        </a:p>
      </dsp:txBody>
      <dsp:txXfrm>
        <a:off x="953562" y="1900156"/>
        <a:ext cx="1006078" cy="1006078"/>
      </dsp:txXfrm>
    </dsp:sp>
    <dsp:sp modelId="{71DF9198-35C4-471C-89BC-D1D471814DFE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12297380"/>
            <a:gd name="adj4" fmla="val 10771160"/>
            <a:gd name="adj5" fmla="val 6068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7EF436-4121-4484-9F4F-551D8D969D03}">
      <dsp:nvSpPr>
        <dsp:cNvPr id="0" name=""/>
        <dsp:cNvSpPr/>
      </dsp:nvSpPr>
      <dsp:spPr>
        <a:xfrm>
          <a:off x="1561422" y="29355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200" kern="1200"/>
        </a:p>
      </dsp:txBody>
      <dsp:txXfrm>
        <a:off x="1561422" y="29355"/>
        <a:ext cx="1006078" cy="1006078"/>
      </dsp:txXfrm>
    </dsp:sp>
    <dsp:sp modelId="{F06DEF59-8C21-4D12-B4D5-A9F4BED2A5D6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16865256"/>
            <a:gd name="adj4" fmla="val 15198729"/>
            <a:gd name="adj5" fmla="val 6068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E58C21-87D3-4611-849C-033A01273BA9}">
      <dsp:nvSpPr>
        <dsp:cNvPr id="0" name=""/>
        <dsp:cNvSpPr/>
      </dsp:nvSpPr>
      <dsp:spPr>
        <a:xfrm>
          <a:off x="3528499" y="29355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200" kern="1200" dirty="0"/>
        </a:p>
      </dsp:txBody>
      <dsp:txXfrm>
        <a:off x="3528499" y="29355"/>
        <a:ext cx="1006078" cy="1006078"/>
      </dsp:txXfrm>
    </dsp:sp>
    <dsp:sp modelId="{549DF6CC-1A72-492C-B236-611630AE38C0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21292825"/>
            <a:gd name="adj4" fmla="val 19766604"/>
            <a:gd name="adj5" fmla="val 6068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B1F02-7DF8-42E0-AB9A-F88C5F48D4BF}">
      <dsp:nvSpPr>
        <dsp:cNvPr id="0" name=""/>
        <dsp:cNvSpPr/>
      </dsp:nvSpPr>
      <dsp:spPr>
        <a:xfrm>
          <a:off x="4136359" y="1900156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200" kern="1200"/>
        </a:p>
      </dsp:txBody>
      <dsp:txXfrm>
        <a:off x="4136359" y="1900156"/>
        <a:ext cx="1006078" cy="1006078"/>
      </dsp:txXfrm>
    </dsp:sp>
    <dsp:sp modelId="{89E4DAF1-4EBF-4DD5-8FD6-8FA1762EE957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4014266"/>
            <a:gd name="adj4" fmla="val 2253829"/>
            <a:gd name="adj5" fmla="val 6068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86F3BD-BB74-4E31-B6AD-CAA2AF3FC9B9}">
      <dsp:nvSpPr>
        <dsp:cNvPr id="0" name=""/>
        <dsp:cNvSpPr/>
      </dsp:nvSpPr>
      <dsp:spPr>
        <a:xfrm>
          <a:off x="2544960" y="3056374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200" kern="1200"/>
        </a:p>
      </dsp:txBody>
      <dsp:txXfrm>
        <a:off x="2544960" y="3056374"/>
        <a:ext cx="1006078" cy="1006078"/>
      </dsp:txXfrm>
    </dsp:sp>
    <dsp:sp modelId="{270B38A9-E65C-47A7-B635-42E67117BA59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8210155"/>
            <a:gd name="adj4" fmla="val 6449719"/>
            <a:gd name="adj5" fmla="val 6068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E835D4-2D56-465E-A538-B4AAB3203C5C}">
      <dsp:nvSpPr>
        <dsp:cNvPr id="0" name=""/>
        <dsp:cNvSpPr/>
      </dsp:nvSpPr>
      <dsp:spPr>
        <a:xfrm>
          <a:off x="953562" y="1900156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200" kern="1200"/>
        </a:p>
      </dsp:txBody>
      <dsp:txXfrm>
        <a:off x="953562" y="1900156"/>
        <a:ext cx="1006078" cy="1006078"/>
      </dsp:txXfrm>
    </dsp:sp>
    <dsp:sp modelId="{71DF9198-35C4-471C-89BC-D1D471814DFE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12297380"/>
            <a:gd name="adj4" fmla="val 10771160"/>
            <a:gd name="adj5" fmla="val 6068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7EF436-4121-4484-9F4F-551D8D969D03}">
      <dsp:nvSpPr>
        <dsp:cNvPr id="0" name=""/>
        <dsp:cNvSpPr/>
      </dsp:nvSpPr>
      <dsp:spPr>
        <a:xfrm>
          <a:off x="1561422" y="29355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200" kern="1200"/>
        </a:p>
      </dsp:txBody>
      <dsp:txXfrm>
        <a:off x="1561422" y="29355"/>
        <a:ext cx="1006078" cy="1006078"/>
      </dsp:txXfrm>
    </dsp:sp>
    <dsp:sp modelId="{F06DEF59-8C21-4D12-B4D5-A9F4BED2A5D6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16865256"/>
            <a:gd name="adj4" fmla="val 15198729"/>
            <a:gd name="adj5" fmla="val 6068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983FC-070D-42F5-8F9E-E87B7EE989C3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4D52E-E828-4506-A098-FE5C2517EF3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07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0" y="3050141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Apresentação Infantil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5163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575163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83696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>
                <a:solidFill>
                  <a:schemeClr val="bg2">
                    <a:lumMod val="25000"/>
                  </a:schemeClr>
                </a:solidFill>
              </a:rPr>
              <a:t>Eclesiologia II:</a:t>
            </a:r>
            <a:endParaRPr lang="pt-BR" sz="4000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11"/>
          <p:cNvSpPr/>
          <p:nvPr/>
        </p:nvSpPr>
        <p:spPr>
          <a:xfrm>
            <a:off x="334734" y="1535847"/>
            <a:ext cx="8645979" cy="3831818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 smtClean="0"/>
              <a:t>A apresentação infantil é um ato cerimonial realizado pelos pais perante a comunidade dos santos (igreja). </a:t>
            </a:r>
          </a:p>
          <a:p>
            <a:endParaRPr lang="pt-BR" sz="2700" dirty="0" smtClean="0"/>
          </a:p>
          <a:p>
            <a:r>
              <a:rPr lang="pt-BR" sz="2700" dirty="0" smtClean="0"/>
              <a:t>Este ato cerimonial simbólico representa um evento de consagração do serviço e responsabilidade dos pais perante Deus. </a:t>
            </a:r>
          </a:p>
          <a:p>
            <a:endParaRPr lang="pt-BR" sz="2700" dirty="0" smtClean="0"/>
          </a:p>
          <a:p>
            <a:r>
              <a:rPr lang="pt-BR" sz="2700" dirty="0" smtClean="0"/>
              <a:t>O recém-nascido é apresentado nos primeiros dias de vida para simbolizar um filho da aliança. </a:t>
            </a:r>
            <a:endParaRPr lang="pt-BR" sz="2700" b="1" dirty="0"/>
          </a:p>
        </p:txBody>
      </p:sp>
    </p:spTree>
    <p:extLst>
      <p:ext uri="{BB962C8B-B14F-4D97-AF65-F5344CB8AC3E}">
        <p14:creationId xmlns:p14="http://schemas.microsoft.com/office/powerpoint/2010/main" val="373964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 comunidade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4662815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 smtClean="0"/>
              <a:t>Deus fez uma aliança com os homens. Esta aliança sempre foi e será representada por uma comunidade, um povo, nunca por homens isolados. </a:t>
            </a:r>
          </a:p>
          <a:p>
            <a:endParaRPr lang="pt-BR" sz="2700" dirty="0" smtClean="0"/>
          </a:p>
          <a:p>
            <a:r>
              <a:rPr lang="pt-BR" sz="2700" dirty="0" smtClean="0"/>
              <a:t>No passado, o povo que representava esta aliança era representada por uma nação – Israel. Este povo recebeu as leis cerimoniais para que o mundo conhecesse a revelação de Deus. </a:t>
            </a:r>
          </a:p>
          <a:p>
            <a:endParaRPr lang="pt-BR" sz="2700" dirty="0"/>
          </a:p>
          <a:p>
            <a:r>
              <a:rPr lang="pt-BR" sz="2700" dirty="0" smtClean="0"/>
              <a:t>Com a vinda de Cristo a terra, este povo da aliança foi espalhado pelo mundo, o que hoje, chamamos de igreja. </a:t>
            </a:r>
            <a:endParaRPr lang="pt-BR" sz="2700" b="1" dirty="0"/>
          </a:p>
        </p:txBody>
      </p:sp>
    </p:spTree>
    <p:extLst>
      <p:ext uri="{BB962C8B-B14F-4D97-AF65-F5344CB8AC3E}">
        <p14:creationId xmlns:p14="http://schemas.microsoft.com/office/powerpoint/2010/main" val="331926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 comunidade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29179"/>
            <a:ext cx="8671163" cy="418576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 smtClean="0"/>
              <a:t>O objetivo de Deus é que este povo o conheça, o tema e o torne conhecido através de: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t-BR" sz="2700" dirty="0" smtClean="0">
                <a:solidFill>
                  <a:srgbClr val="0070C0"/>
                </a:solidFill>
              </a:rPr>
              <a:t> seus ritos,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t-BR" sz="2700" dirty="0" smtClean="0">
                <a:solidFill>
                  <a:srgbClr val="0070C0"/>
                </a:solidFill>
              </a:rPr>
              <a:t>ética,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t-BR" sz="2700" dirty="0" smtClean="0">
                <a:solidFill>
                  <a:srgbClr val="0070C0"/>
                </a:solidFill>
              </a:rPr>
              <a:t>vida social,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t-BR" sz="2700" dirty="0" smtClean="0">
                <a:solidFill>
                  <a:srgbClr val="0070C0"/>
                </a:solidFill>
              </a:rPr>
              <a:t>vida espiritual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t-BR" sz="2700" smtClean="0">
                <a:solidFill>
                  <a:srgbClr val="0070C0"/>
                </a:solidFill>
              </a:rPr>
              <a:t>política </a:t>
            </a:r>
            <a:r>
              <a:rPr lang="pt-BR" sz="2700" dirty="0" smtClean="0">
                <a:solidFill>
                  <a:srgbClr val="0070C0"/>
                </a:solidFill>
              </a:rPr>
              <a:t>(educação),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t-BR" sz="2700" dirty="0" smtClean="0">
                <a:solidFill>
                  <a:srgbClr val="0070C0"/>
                </a:solidFill>
              </a:rPr>
              <a:t>moralidade</a:t>
            </a:r>
          </a:p>
          <a:p>
            <a:endParaRPr lang="pt-BR" sz="2400" dirty="0"/>
          </a:p>
          <a:p>
            <a:r>
              <a:rPr lang="pt-BR" sz="2600" b="1" dirty="0" smtClean="0"/>
              <a:t>			Gn 17.7-9</a:t>
            </a:r>
          </a:p>
        </p:txBody>
      </p:sp>
    </p:spTree>
    <p:extLst>
      <p:ext uri="{BB962C8B-B14F-4D97-AF65-F5344CB8AC3E}">
        <p14:creationId xmlns:p14="http://schemas.microsoft.com/office/powerpoint/2010/main" val="151222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 comunidade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334735" y="1392737"/>
            <a:ext cx="8654144" cy="424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u="sng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Gn 17.7-9</a:t>
            </a:r>
            <a:r>
              <a:rPr lang="pt-BR" sz="2800" dirty="0">
                <a:latin typeface="Calibri Light"/>
                <a:ea typeface="Calibri"/>
                <a:cs typeface="Times New Roman"/>
              </a:rPr>
              <a:t> – </a:t>
            </a:r>
            <a:r>
              <a:rPr lang="pt-BR" sz="2800" dirty="0" smtClean="0">
                <a:latin typeface="Calibri Light"/>
                <a:ea typeface="Calibri"/>
                <a:cs typeface="Times New Roman"/>
              </a:rPr>
              <a:t>Estabelecerei </a:t>
            </a:r>
            <a:r>
              <a:rPr lang="pt-BR" sz="2800" dirty="0">
                <a:latin typeface="Calibri Light"/>
                <a:ea typeface="Calibri"/>
                <a:cs typeface="Times New Roman"/>
              </a:rPr>
              <a:t>a minha aliança entre mim e ti e a tua descendência no decurso das suas gerações, aliança perpétua, para ser o teu Deus e da tua descendência.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latin typeface="Calibri Light"/>
                <a:ea typeface="Calibri"/>
                <a:cs typeface="Times New Roman"/>
              </a:rPr>
              <a:t>             Dar-te-ei </a:t>
            </a:r>
            <a:r>
              <a:rPr lang="pt-BR" sz="2800" dirty="0">
                <a:latin typeface="Calibri Light"/>
                <a:ea typeface="Calibri"/>
                <a:cs typeface="Times New Roman"/>
              </a:rPr>
              <a:t>e à tua descendência a terra das tuas peregrinações, toda a terra de Canaã, em possessão perpétua, e serei o seu Deus.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 Light"/>
                <a:ea typeface="Calibri"/>
                <a:cs typeface="Times New Roman"/>
              </a:rPr>
              <a:t> </a:t>
            </a:r>
            <a:r>
              <a:rPr lang="pt-BR" sz="2800" dirty="0" smtClean="0">
                <a:latin typeface="Calibri Light"/>
                <a:ea typeface="Calibri"/>
                <a:cs typeface="Times New Roman"/>
              </a:rPr>
              <a:t>            Disse </a:t>
            </a:r>
            <a:r>
              <a:rPr lang="pt-BR" sz="2800" dirty="0">
                <a:latin typeface="Calibri Light"/>
                <a:ea typeface="Calibri"/>
                <a:cs typeface="Times New Roman"/>
              </a:rPr>
              <a:t>mais Deus a Abraão: Guardarás a minha aliança, tu e a tua descendência no decurso das suas gerações.</a:t>
            </a:r>
            <a:endParaRPr lang="pt-BR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0223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 comunidade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334735" y="1392737"/>
            <a:ext cx="8654144" cy="424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u="sng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Gn 17.7-9</a:t>
            </a:r>
            <a:r>
              <a:rPr lang="pt-BR" sz="2800" dirty="0">
                <a:latin typeface="Calibri Light"/>
                <a:ea typeface="Calibri"/>
                <a:cs typeface="Times New Roman"/>
              </a:rPr>
              <a:t> – </a:t>
            </a:r>
            <a:r>
              <a:rPr lang="pt-BR" sz="2800" dirty="0" smtClean="0">
                <a:latin typeface="Calibri Light"/>
                <a:ea typeface="Calibri"/>
                <a:cs typeface="Times New Roman"/>
              </a:rPr>
              <a:t>Estabelecerei </a:t>
            </a:r>
            <a:r>
              <a:rPr lang="pt-BR" sz="2800" b="1" u="sng" dirty="0">
                <a:solidFill>
                  <a:srgbClr val="C00000"/>
                </a:solidFill>
                <a:latin typeface="Calibri Light"/>
                <a:ea typeface="Calibri"/>
                <a:cs typeface="Times New Roman"/>
              </a:rPr>
              <a:t>a minha aliança</a:t>
            </a:r>
            <a:r>
              <a:rPr lang="pt-BR" sz="2800" dirty="0">
                <a:latin typeface="Calibri Light"/>
                <a:ea typeface="Calibri"/>
                <a:cs typeface="Times New Roman"/>
              </a:rPr>
              <a:t> entre mim e ti e a tua descendência no </a:t>
            </a:r>
            <a:r>
              <a:rPr lang="pt-BR" sz="2800" b="1" u="sng" dirty="0">
                <a:solidFill>
                  <a:srgbClr val="C00000"/>
                </a:solidFill>
                <a:latin typeface="Calibri Light"/>
                <a:ea typeface="Calibri"/>
                <a:cs typeface="Times New Roman"/>
              </a:rPr>
              <a:t>decurso das suas gerações</a:t>
            </a:r>
            <a:r>
              <a:rPr lang="pt-BR" sz="2800" dirty="0">
                <a:latin typeface="Calibri Light"/>
                <a:ea typeface="Calibri"/>
                <a:cs typeface="Times New Roman"/>
              </a:rPr>
              <a:t>, aliança perpétua, </a:t>
            </a:r>
            <a:r>
              <a:rPr lang="pt-BR" sz="2800" b="1" u="sng" dirty="0">
                <a:solidFill>
                  <a:srgbClr val="C00000"/>
                </a:solidFill>
                <a:latin typeface="Calibri Light"/>
                <a:ea typeface="Calibri"/>
                <a:cs typeface="Times New Roman"/>
              </a:rPr>
              <a:t>para ser o teu Deus e da tua descendência</a:t>
            </a:r>
            <a:r>
              <a:rPr lang="pt-BR" sz="2800" dirty="0">
                <a:latin typeface="Calibri Light"/>
                <a:ea typeface="Calibri"/>
                <a:cs typeface="Times New Roman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latin typeface="Calibri Light"/>
                <a:ea typeface="Calibri"/>
                <a:cs typeface="Times New Roman"/>
              </a:rPr>
              <a:t>             Dar-te-ei </a:t>
            </a:r>
            <a:r>
              <a:rPr lang="pt-BR" sz="2800" dirty="0">
                <a:latin typeface="Calibri Light"/>
                <a:ea typeface="Calibri"/>
                <a:cs typeface="Times New Roman"/>
              </a:rPr>
              <a:t>e à tua descendência a terra das tuas peregrinações, toda a terra de Canaã, em possessão perpétua, e serei o seu Deus.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 Light"/>
                <a:ea typeface="Calibri"/>
                <a:cs typeface="Times New Roman"/>
              </a:rPr>
              <a:t> </a:t>
            </a:r>
            <a:r>
              <a:rPr lang="pt-BR" sz="2800" dirty="0" smtClean="0">
                <a:latin typeface="Calibri Light"/>
                <a:ea typeface="Calibri"/>
                <a:cs typeface="Times New Roman"/>
              </a:rPr>
              <a:t>            Disse </a:t>
            </a:r>
            <a:r>
              <a:rPr lang="pt-BR" sz="2800" dirty="0">
                <a:latin typeface="Calibri Light"/>
                <a:ea typeface="Calibri"/>
                <a:cs typeface="Times New Roman"/>
              </a:rPr>
              <a:t>mais Deus a Abraão: Guardarás a minha aliança, tu e a tua descendência no decurso das suas gerações.</a:t>
            </a:r>
            <a:endParaRPr lang="pt-BR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7155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 comunidade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334735" y="1392737"/>
            <a:ext cx="8654144" cy="424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u="sng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Gn 17.7-9</a:t>
            </a:r>
            <a:r>
              <a:rPr lang="pt-BR" sz="2800" dirty="0">
                <a:latin typeface="Calibri Light"/>
                <a:ea typeface="Calibri"/>
                <a:cs typeface="Times New Roman"/>
              </a:rPr>
              <a:t> – </a:t>
            </a:r>
            <a:r>
              <a:rPr lang="pt-BR" sz="2800" dirty="0" smtClean="0">
                <a:latin typeface="Calibri Light"/>
                <a:ea typeface="Calibri"/>
                <a:cs typeface="Times New Roman"/>
              </a:rPr>
              <a:t>Estabelecerei </a:t>
            </a:r>
            <a:r>
              <a:rPr lang="pt-BR" sz="2800" dirty="0">
                <a:latin typeface="Calibri Light"/>
                <a:ea typeface="Calibri"/>
                <a:cs typeface="Times New Roman"/>
              </a:rPr>
              <a:t>a minha aliança entre mim e ti e a tua descendência no decurso das suas gerações, aliança perpétua, para ser o teu Deus e da tua descendência.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latin typeface="Calibri Light"/>
                <a:ea typeface="Calibri"/>
                <a:cs typeface="Times New Roman"/>
              </a:rPr>
              <a:t>             Dar-te-ei </a:t>
            </a:r>
            <a:r>
              <a:rPr lang="pt-BR" sz="2800" dirty="0">
                <a:latin typeface="Calibri Light"/>
                <a:ea typeface="Calibri"/>
                <a:cs typeface="Times New Roman"/>
              </a:rPr>
              <a:t>e à tua descendência a terra das tuas peregrinações, toda a terra de Canaã, em possessão perpétua, e serei o seu Deus.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 Light"/>
                <a:ea typeface="Calibri"/>
                <a:cs typeface="Times New Roman"/>
              </a:rPr>
              <a:t> </a:t>
            </a:r>
            <a:r>
              <a:rPr lang="pt-BR" sz="2800" dirty="0" smtClean="0">
                <a:latin typeface="Calibri Light"/>
                <a:ea typeface="Calibri"/>
                <a:cs typeface="Times New Roman"/>
              </a:rPr>
              <a:t>            Disse </a:t>
            </a:r>
            <a:r>
              <a:rPr lang="pt-BR" sz="2800" dirty="0">
                <a:latin typeface="Calibri Light"/>
                <a:ea typeface="Calibri"/>
                <a:cs typeface="Times New Roman"/>
              </a:rPr>
              <a:t>mais Deus a Abraão: </a:t>
            </a:r>
            <a:r>
              <a:rPr lang="pt-BR" sz="2800" b="1" u="sng" dirty="0">
                <a:solidFill>
                  <a:srgbClr val="C00000"/>
                </a:solidFill>
                <a:latin typeface="Calibri Light"/>
                <a:ea typeface="Calibri"/>
                <a:cs typeface="Times New Roman"/>
              </a:rPr>
              <a:t>Guardarás a minha aliança, tu e a tua descendência no decurso das suas gerações.</a:t>
            </a:r>
            <a:endParaRPr lang="pt-BR" sz="2800" b="1" u="sng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2746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A necessidade de um povo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7" name="Retângulo 3"/>
          <p:cNvSpPr/>
          <p:nvPr/>
        </p:nvSpPr>
        <p:spPr>
          <a:xfrm>
            <a:off x="334735" y="1270272"/>
            <a:ext cx="8654144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 – Missão original: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18" name="Retângulo 3"/>
          <p:cNvSpPr/>
          <p:nvPr/>
        </p:nvSpPr>
        <p:spPr>
          <a:xfrm>
            <a:off x="1492939" y="1852161"/>
            <a:ext cx="4058775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Governar o planeta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Promover gerações</a:t>
            </a:r>
            <a:endParaRPr lang="pt-BR" sz="2800" dirty="0">
              <a:ea typeface="Calibri"/>
              <a:cs typeface="Times New Rom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329" y="3461658"/>
            <a:ext cx="9144000" cy="329020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ctangle 19"/>
          <p:cNvSpPr/>
          <p:nvPr/>
        </p:nvSpPr>
        <p:spPr>
          <a:xfrm>
            <a:off x="232681" y="3535598"/>
            <a:ext cx="8760279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Gn 1.27-28</a:t>
            </a:r>
          </a:p>
          <a:p>
            <a:r>
              <a:rPr lang="pt-BR" sz="2900" dirty="0" smtClean="0">
                <a:solidFill>
                  <a:srgbClr val="000000"/>
                </a:solidFill>
                <a:latin typeface="+mj-lt"/>
              </a:rPr>
              <a:t>Criou </a:t>
            </a:r>
            <a:r>
              <a:rPr lang="pt-BR" sz="2900" dirty="0">
                <a:solidFill>
                  <a:srgbClr val="000000"/>
                </a:solidFill>
                <a:latin typeface="+mj-lt"/>
              </a:rPr>
              <a:t>Deus, pois, o homem à sua imagem, à imagem de Deus o criou; homem e mulher os criou.</a:t>
            </a:r>
          </a:p>
          <a:p>
            <a:r>
              <a:rPr lang="pt-BR" sz="2900" dirty="0" smtClean="0">
                <a:solidFill>
                  <a:srgbClr val="000000"/>
                </a:solidFill>
                <a:latin typeface="+mj-lt"/>
              </a:rPr>
              <a:t>E </a:t>
            </a:r>
            <a:r>
              <a:rPr lang="pt-BR" sz="2900" dirty="0">
                <a:solidFill>
                  <a:srgbClr val="000000"/>
                </a:solidFill>
                <a:latin typeface="+mj-lt"/>
              </a:rPr>
              <a:t>Deus os abençoou e lhes disse: Sede fecundos, multiplicai-vos, enchei a terra e sujeitai-a; dominai sobre os peixes do mar, sobre as aves dos céus e sobre todo animal que rasteja pela terra.</a:t>
            </a:r>
            <a:endParaRPr lang="pt-BR" sz="29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205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A necessidade de um povo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7" name="Retângulo 3"/>
          <p:cNvSpPr/>
          <p:nvPr/>
        </p:nvSpPr>
        <p:spPr>
          <a:xfrm>
            <a:off x="334735" y="1270272"/>
            <a:ext cx="8654144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 – Missão original: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18" name="Retângulo 3"/>
          <p:cNvSpPr/>
          <p:nvPr/>
        </p:nvSpPr>
        <p:spPr>
          <a:xfrm>
            <a:off x="1492939" y="1852161"/>
            <a:ext cx="4058775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Governar o planeta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Promover gerações</a:t>
            </a:r>
            <a:endParaRPr lang="pt-BR" sz="2800" dirty="0">
              <a:ea typeface="Calibri"/>
              <a:cs typeface="Times New Rom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329" y="3461658"/>
            <a:ext cx="9144000" cy="329020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ctangle 19"/>
          <p:cNvSpPr/>
          <p:nvPr/>
        </p:nvSpPr>
        <p:spPr>
          <a:xfrm>
            <a:off x="232681" y="3535598"/>
            <a:ext cx="8760279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Gn 1.27-28</a:t>
            </a:r>
          </a:p>
          <a:p>
            <a:r>
              <a:rPr lang="pt-BR" sz="2900" dirty="0" smtClean="0">
                <a:solidFill>
                  <a:srgbClr val="000000"/>
                </a:solidFill>
                <a:latin typeface="+mj-lt"/>
              </a:rPr>
              <a:t>Criou </a:t>
            </a:r>
            <a:r>
              <a:rPr lang="pt-BR" sz="2900" dirty="0">
                <a:solidFill>
                  <a:srgbClr val="000000"/>
                </a:solidFill>
                <a:latin typeface="+mj-lt"/>
              </a:rPr>
              <a:t>Deus, pois, o homem à sua imagem, à imagem de Deus o criou; homem e mulher os criou.</a:t>
            </a:r>
          </a:p>
          <a:p>
            <a:r>
              <a:rPr lang="pt-BR" sz="2900" dirty="0" smtClean="0">
                <a:solidFill>
                  <a:srgbClr val="000000"/>
                </a:solidFill>
                <a:latin typeface="+mj-lt"/>
              </a:rPr>
              <a:t>E </a:t>
            </a:r>
            <a:r>
              <a:rPr lang="pt-BR" sz="2900" dirty="0">
                <a:solidFill>
                  <a:srgbClr val="000000"/>
                </a:solidFill>
                <a:latin typeface="+mj-lt"/>
              </a:rPr>
              <a:t>Deus os abençoou e lhes disse: </a:t>
            </a:r>
            <a:r>
              <a:rPr lang="pt-BR" sz="2900" b="1" u="sng" dirty="0">
                <a:solidFill>
                  <a:srgbClr val="000000"/>
                </a:solidFill>
                <a:latin typeface="+mj-lt"/>
              </a:rPr>
              <a:t>Sede fecundos, multiplicai-vos, enchei a terra e sujeitai-a; </a:t>
            </a:r>
            <a:r>
              <a:rPr lang="pt-BR" sz="2900" dirty="0">
                <a:solidFill>
                  <a:srgbClr val="000000"/>
                </a:solidFill>
                <a:latin typeface="+mj-lt"/>
              </a:rPr>
              <a:t>dominai sobre os peixes do mar, sobre as aves dos céus e sobre todo animal que rasteja pela terra.</a:t>
            </a:r>
            <a:endParaRPr lang="pt-BR" sz="29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715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A necessidade de um povo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7" name="Retângulo 3"/>
          <p:cNvSpPr/>
          <p:nvPr/>
        </p:nvSpPr>
        <p:spPr>
          <a:xfrm>
            <a:off x="334735" y="1270272"/>
            <a:ext cx="8654144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 – Missão original: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18" name="Retângulo 3"/>
          <p:cNvSpPr/>
          <p:nvPr/>
        </p:nvSpPr>
        <p:spPr>
          <a:xfrm>
            <a:off x="1492939" y="1852161"/>
            <a:ext cx="4058775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Governar o planeta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Promover gerações</a:t>
            </a:r>
            <a:endParaRPr lang="pt-BR" sz="2800" dirty="0">
              <a:ea typeface="Calibri"/>
              <a:cs typeface="Times New Rom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329" y="3461658"/>
            <a:ext cx="9144000" cy="329020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ctangle 19"/>
          <p:cNvSpPr/>
          <p:nvPr/>
        </p:nvSpPr>
        <p:spPr>
          <a:xfrm>
            <a:off x="232681" y="3535598"/>
            <a:ext cx="8760279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Gn 1.27-28</a:t>
            </a:r>
          </a:p>
          <a:p>
            <a:r>
              <a:rPr lang="pt-BR" sz="2900" dirty="0" smtClean="0">
                <a:solidFill>
                  <a:srgbClr val="000000"/>
                </a:solidFill>
                <a:latin typeface="+mj-lt"/>
              </a:rPr>
              <a:t>Criou </a:t>
            </a:r>
            <a:r>
              <a:rPr lang="pt-BR" sz="2900" dirty="0">
                <a:solidFill>
                  <a:srgbClr val="000000"/>
                </a:solidFill>
                <a:latin typeface="+mj-lt"/>
              </a:rPr>
              <a:t>Deus, pois, o homem à sua imagem, à imagem de Deus o criou; homem e mulher os criou.</a:t>
            </a:r>
          </a:p>
          <a:p>
            <a:r>
              <a:rPr lang="pt-BR" sz="2900" dirty="0" smtClean="0">
                <a:solidFill>
                  <a:srgbClr val="000000"/>
                </a:solidFill>
                <a:latin typeface="+mj-lt"/>
              </a:rPr>
              <a:t>E </a:t>
            </a:r>
            <a:r>
              <a:rPr lang="pt-BR" sz="2900" dirty="0">
                <a:solidFill>
                  <a:srgbClr val="000000"/>
                </a:solidFill>
                <a:latin typeface="+mj-lt"/>
              </a:rPr>
              <a:t>Deus os abençoou e lhes disse: Sede fecundos, multiplicai-vos, enchei a terra e sujeitai-a; </a:t>
            </a:r>
            <a:r>
              <a:rPr lang="pt-BR" sz="2900" b="1" u="sng" dirty="0">
                <a:solidFill>
                  <a:srgbClr val="000000"/>
                </a:solidFill>
                <a:latin typeface="+mj-lt"/>
              </a:rPr>
              <a:t>dominai sobre os peixes do mar, sobre as aves dos céus e sobre todo animal que rasteja pela terra.</a:t>
            </a:r>
            <a:endParaRPr lang="pt-BR" sz="2900" b="1" u="sn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585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A necessidade de um povo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7" name="Retângulo 3"/>
          <p:cNvSpPr/>
          <p:nvPr/>
        </p:nvSpPr>
        <p:spPr>
          <a:xfrm>
            <a:off x="334735" y="1270272"/>
            <a:ext cx="8654144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 – Missão original: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18" name="Retângulo 3"/>
          <p:cNvSpPr/>
          <p:nvPr/>
        </p:nvSpPr>
        <p:spPr>
          <a:xfrm>
            <a:off x="1492939" y="1852161"/>
            <a:ext cx="4058775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Governar o planeta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55321" y="2588079"/>
            <a:ext cx="73886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+mj-lt"/>
              </a:rPr>
              <a:t>Tudo que o homem fizer na terra - Mordomia.</a:t>
            </a:r>
            <a:endParaRPr lang="pt-BR" sz="35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3660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A necessidade de um povo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7" name="Retângulo 3"/>
          <p:cNvSpPr/>
          <p:nvPr/>
        </p:nvSpPr>
        <p:spPr>
          <a:xfrm>
            <a:off x="334735" y="1270272"/>
            <a:ext cx="8654144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 – Missão original: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5321" y="2588079"/>
            <a:ext cx="73886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+mj-lt"/>
              </a:rPr>
              <a:t>Criar filhos que repitam a missão (educacional)</a:t>
            </a:r>
            <a:endParaRPr lang="pt-BR" sz="35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Retângulo 3"/>
          <p:cNvSpPr/>
          <p:nvPr/>
        </p:nvSpPr>
        <p:spPr>
          <a:xfrm>
            <a:off x="1492939" y="1852161"/>
            <a:ext cx="4058775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Promover gerações</a:t>
            </a:r>
            <a:endParaRPr lang="pt-BR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4961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A necessidade de um povo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7" name="Retângulo 3"/>
          <p:cNvSpPr/>
          <p:nvPr/>
        </p:nvSpPr>
        <p:spPr>
          <a:xfrm>
            <a:off x="334735" y="1270272"/>
            <a:ext cx="8654144" cy="1574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 – Missão original:</a:t>
            </a:r>
          </a:p>
          <a:p>
            <a:pPr>
              <a:lnSpc>
                <a:spcPct val="107000"/>
              </a:lnSpc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II </a:t>
            </a:r>
            <a:r>
              <a:rPr lang="pt-BR" sz="3000" b="1" dirty="0">
                <a:solidFill>
                  <a:srgbClr val="0070C0"/>
                </a:solidFill>
                <a:ea typeface="Calibri"/>
                <a:cs typeface="Times New Roman"/>
              </a:rPr>
              <a:t>– </a:t>
            </a: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O pecado: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14" name="Retângulo 3"/>
          <p:cNvSpPr/>
          <p:nvPr/>
        </p:nvSpPr>
        <p:spPr>
          <a:xfrm>
            <a:off x="1492939" y="2284867"/>
            <a:ext cx="749594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Deu “liberdade” ao homem sobre seu caminho</a:t>
            </a:r>
          </a:p>
        </p:txBody>
      </p:sp>
      <p:sp>
        <p:nvSpPr>
          <p:cNvPr id="15" name="Retângulo 3"/>
          <p:cNvSpPr/>
          <p:nvPr/>
        </p:nvSpPr>
        <p:spPr>
          <a:xfrm>
            <a:off x="1498381" y="2698524"/>
            <a:ext cx="749594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O mundo seguiu o pecado e perdeu a missão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6329" y="4459538"/>
            <a:ext cx="9144000" cy="22923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ctangle 17"/>
          <p:cNvSpPr/>
          <p:nvPr/>
        </p:nvSpPr>
        <p:spPr>
          <a:xfrm>
            <a:off x="191860" y="4723212"/>
            <a:ext cx="8760279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Rm 5.12</a:t>
            </a:r>
          </a:p>
          <a:p>
            <a:r>
              <a:rPr lang="pt-BR" sz="2900" dirty="0" smtClean="0">
                <a:solidFill>
                  <a:srgbClr val="000000"/>
                </a:solidFill>
                <a:latin typeface="+mj-lt"/>
              </a:rPr>
              <a:t>Portanto</a:t>
            </a:r>
            <a:r>
              <a:rPr lang="pt-BR" sz="2900" dirty="0">
                <a:solidFill>
                  <a:srgbClr val="000000"/>
                </a:solidFill>
                <a:latin typeface="+mj-lt"/>
              </a:rPr>
              <a:t>, assim como por um só homem entrou o pecado no mundo, e pelo pecado, a morte, assim também a morte passou a todos os homens, porque todos pecaram.</a:t>
            </a:r>
          </a:p>
        </p:txBody>
      </p:sp>
    </p:spTree>
    <p:extLst>
      <p:ext uri="{BB962C8B-B14F-4D97-AF65-F5344CB8AC3E}">
        <p14:creationId xmlns:p14="http://schemas.microsoft.com/office/powerpoint/2010/main" val="374624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A necessidade de um povo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7" name="Retângulo 3"/>
          <p:cNvSpPr/>
          <p:nvPr/>
        </p:nvSpPr>
        <p:spPr>
          <a:xfrm>
            <a:off x="334735" y="1270272"/>
            <a:ext cx="8654144" cy="1574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 – Missão original:</a:t>
            </a:r>
          </a:p>
          <a:p>
            <a:pPr>
              <a:lnSpc>
                <a:spcPct val="107000"/>
              </a:lnSpc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II </a:t>
            </a:r>
            <a:r>
              <a:rPr lang="pt-BR" sz="3000" b="1" dirty="0">
                <a:solidFill>
                  <a:srgbClr val="0070C0"/>
                </a:solidFill>
                <a:ea typeface="Calibri"/>
                <a:cs typeface="Times New Roman"/>
              </a:rPr>
              <a:t>– </a:t>
            </a: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O pecado: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14" name="Retângulo 3"/>
          <p:cNvSpPr/>
          <p:nvPr/>
        </p:nvSpPr>
        <p:spPr>
          <a:xfrm>
            <a:off x="1492939" y="2284867"/>
            <a:ext cx="749594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Deu “liberdade” ao homem sobre seu caminho</a:t>
            </a:r>
          </a:p>
        </p:txBody>
      </p:sp>
      <p:sp>
        <p:nvSpPr>
          <p:cNvPr id="15" name="Retângulo 3"/>
          <p:cNvSpPr/>
          <p:nvPr/>
        </p:nvSpPr>
        <p:spPr>
          <a:xfrm>
            <a:off x="1498381" y="2698524"/>
            <a:ext cx="749594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O mundo seguiu o pecado e perdeu a missão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6329" y="3819527"/>
            <a:ext cx="9144000" cy="293233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ctangle 18"/>
          <p:cNvSpPr/>
          <p:nvPr/>
        </p:nvSpPr>
        <p:spPr>
          <a:xfrm>
            <a:off x="232681" y="3968303"/>
            <a:ext cx="8760279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Gn 6.5-6</a:t>
            </a:r>
          </a:p>
          <a:p>
            <a:r>
              <a:rPr lang="pt-BR" sz="2900" dirty="0" smtClean="0">
                <a:solidFill>
                  <a:srgbClr val="000000"/>
                </a:solidFill>
                <a:latin typeface="+mj-lt"/>
              </a:rPr>
              <a:t>Viu </a:t>
            </a:r>
            <a:r>
              <a:rPr lang="pt-BR" sz="2900" dirty="0">
                <a:solidFill>
                  <a:srgbClr val="000000"/>
                </a:solidFill>
                <a:latin typeface="+mj-lt"/>
              </a:rPr>
              <a:t>o SENHOR que a maldade do homem se havia multiplicado na terra e que era continuamente mau todo desígnio do seu </a:t>
            </a:r>
            <a:r>
              <a:rPr lang="pt-BR" sz="2900" dirty="0" smtClean="0">
                <a:solidFill>
                  <a:srgbClr val="000000"/>
                </a:solidFill>
                <a:latin typeface="+mj-lt"/>
              </a:rPr>
              <a:t>coração; então</a:t>
            </a:r>
            <a:r>
              <a:rPr lang="pt-BR" sz="2900" dirty="0">
                <a:solidFill>
                  <a:srgbClr val="000000"/>
                </a:solidFill>
                <a:latin typeface="+mj-lt"/>
              </a:rPr>
              <a:t>, se arrependeu o SENHOR de ter feito o homem na terra, e isso lhe pesou no coração.</a:t>
            </a:r>
          </a:p>
        </p:txBody>
      </p:sp>
    </p:spTree>
    <p:extLst>
      <p:ext uri="{BB962C8B-B14F-4D97-AF65-F5344CB8AC3E}">
        <p14:creationId xmlns:p14="http://schemas.microsoft.com/office/powerpoint/2010/main" val="41965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A necessidade de um povo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7" name="Retângulo 3"/>
          <p:cNvSpPr/>
          <p:nvPr/>
        </p:nvSpPr>
        <p:spPr>
          <a:xfrm>
            <a:off x="334735" y="1270272"/>
            <a:ext cx="8654144" cy="1574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 – Missão original:</a:t>
            </a:r>
          </a:p>
          <a:p>
            <a:pPr>
              <a:lnSpc>
                <a:spcPct val="107000"/>
              </a:lnSpc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II </a:t>
            </a:r>
            <a:r>
              <a:rPr lang="pt-BR" sz="3000" b="1" dirty="0">
                <a:solidFill>
                  <a:srgbClr val="0070C0"/>
                </a:solidFill>
                <a:ea typeface="Calibri"/>
                <a:cs typeface="Times New Roman"/>
              </a:rPr>
              <a:t>– </a:t>
            </a: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O pecado:</a:t>
            </a:r>
          </a:p>
          <a:p>
            <a:pPr>
              <a:lnSpc>
                <a:spcPct val="107000"/>
              </a:lnSpc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III – Um povo: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329" y="4428151"/>
            <a:ext cx="9144000" cy="23237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ctangle 19"/>
          <p:cNvSpPr/>
          <p:nvPr/>
        </p:nvSpPr>
        <p:spPr>
          <a:xfrm>
            <a:off x="281667" y="4428151"/>
            <a:ext cx="8760279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Gn 12.1-2</a:t>
            </a:r>
          </a:p>
          <a:p>
            <a:r>
              <a:rPr lang="pt-BR" sz="2900" dirty="0" smtClean="0">
                <a:solidFill>
                  <a:srgbClr val="000000"/>
                </a:solidFill>
                <a:latin typeface="+mj-lt"/>
              </a:rPr>
              <a:t>Ora</a:t>
            </a:r>
            <a:r>
              <a:rPr lang="pt-BR" sz="2900" dirty="0">
                <a:solidFill>
                  <a:srgbClr val="000000"/>
                </a:solidFill>
                <a:latin typeface="+mj-lt"/>
              </a:rPr>
              <a:t>, disse o SENHOR a Abrão: Sai da tua terra, da tua parentela e da casa de teu pai e vai para a terra que te </a:t>
            </a:r>
            <a:r>
              <a:rPr lang="pt-BR" sz="2900" dirty="0" smtClean="0">
                <a:solidFill>
                  <a:srgbClr val="000000"/>
                </a:solidFill>
                <a:latin typeface="+mj-lt"/>
              </a:rPr>
              <a:t>mostrarei; de </a:t>
            </a:r>
            <a:r>
              <a:rPr lang="pt-BR" sz="2900" dirty="0">
                <a:solidFill>
                  <a:srgbClr val="000000"/>
                </a:solidFill>
                <a:latin typeface="+mj-lt"/>
              </a:rPr>
              <a:t>ti farei uma grande nação, e te abençoarei, e te engrandecerei o nome. Sê tu uma bênção!</a:t>
            </a:r>
          </a:p>
        </p:txBody>
      </p:sp>
      <p:sp>
        <p:nvSpPr>
          <p:cNvPr id="21" name="Retângulo 3"/>
          <p:cNvSpPr/>
          <p:nvPr/>
        </p:nvSpPr>
        <p:spPr>
          <a:xfrm>
            <a:off x="1498381" y="2739344"/>
            <a:ext cx="7495940" cy="993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Um povo para conhecê-lo (revelação)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Um povo para torná-lo conhecido</a:t>
            </a:r>
          </a:p>
        </p:txBody>
      </p:sp>
    </p:spTree>
    <p:extLst>
      <p:ext uri="{BB962C8B-B14F-4D97-AF65-F5344CB8AC3E}">
        <p14:creationId xmlns:p14="http://schemas.microsoft.com/office/powerpoint/2010/main" val="348572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A necessidade de um povo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7" name="Retângulo 3"/>
          <p:cNvSpPr/>
          <p:nvPr/>
        </p:nvSpPr>
        <p:spPr>
          <a:xfrm>
            <a:off x="334735" y="1270272"/>
            <a:ext cx="8654144" cy="1574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 – Missão original:</a:t>
            </a:r>
          </a:p>
          <a:p>
            <a:pPr>
              <a:lnSpc>
                <a:spcPct val="107000"/>
              </a:lnSpc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II </a:t>
            </a:r>
            <a:r>
              <a:rPr lang="pt-BR" sz="3000" b="1" dirty="0">
                <a:solidFill>
                  <a:srgbClr val="0070C0"/>
                </a:solidFill>
                <a:ea typeface="Calibri"/>
                <a:cs typeface="Times New Roman"/>
              </a:rPr>
              <a:t>– </a:t>
            </a: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O pecado:</a:t>
            </a:r>
          </a:p>
          <a:p>
            <a:pPr>
              <a:lnSpc>
                <a:spcPct val="107000"/>
              </a:lnSpc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III – Um povo: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329" y="3619887"/>
            <a:ext cx="9144000" cy="32381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ctangle 19"/>
          <p:cNvSpPr/>
          <p:nvPr/>
        </p:nvSpPr>
        <p:spPr>
          <a:xfrm>
            <a:off x="281667" y="3619886"/>
            <a:ext cx="8760279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Dt 6.4-8</a:t>
            </a:r>
          </a:p>
          <a:p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Ouve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, Israel, o SENHOR, nosso Deus, é o único SENHOR.</a:t>
            </a:r>
          </a:p>
          <a:p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Amarás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, pois, o SENHOR, teu Deus, de todo o teu coração, de toda a tua alma e de toda a tua força.</a:t>
            </a:r>
          </a:p>
          <a:p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Estas 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palavras que, hoje, te ordeno estarão no teu </a:t>
            </a:r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coração; tu 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as inculcarás a teus filhos, e delas falarás assentado em tua casa, e andando pelo caminho, e ao deitar-te, e ao levantar-te</a:t>
            </a:r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. Também 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as atarás como sinal na tua mão, e te serão por frontal entre os olhos.</a:t>
            </a:r>
          </a:p>
        </p:txBody>
      </p:sp>
      <p:sp>
        <p:nvSpPr>
          <p:cNvPr id="21" name="Retângulo 3"/>
          <p:cNvSpPr/>
          <p:nvPr/>
        </p:nvSpPr>
        <p:spPr>
          <a:xfrm>
            <a:off x="1498381" y="2739344"/>
            <a:ext cx="7495940" cy="993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Um povo para conhecê-lo (revelação)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Um povo para torná-lo conhecido</a:t>
            </a:r>
          </a:p>
        </p:txBody>
      </p:sp>
    </p:spTree>
    <p:extLst>
      <p:ext uri="{BB962C8B-B14F-4D97-AF65-F5344CB8AC3E}">
        <p14:creationId xmlns:p14="http://schemas.microsoft.com/office/powerpoint/2010/main" val="352305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 smtClean="0">
                <a:latin typeface="Arial Rounded MT Bold" panose="020F0704030504030204" pitchFamily="34" charset="0"/>
              </a:rPr>
              <a:t>O povo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7" name="Retângulo 3"/>
          <p:cNvSpPr/>
          <p:nvPr/>
        </p:nvSpPr>
        <p:spPr>
          <a:xfrm>
            <a:off x="334735" y="1270272"/>
            <a:ext cx="8654144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 – Conhecer a Deus e torná-lo conhecido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6329" y="4395787"/>
            <a:ext cx="9144000" cy="24622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ctangle 19"/>
          <p:cNvSpPr/>
          <p:nvPr/>
        </p:nvSpPr>
        <p:spPr>
          <a:xfrm>
            <a:off x="208189" y="4395787"/>
            <a:ext cx="876027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1Cr 16.23-24</a:t>
            </a:r>
          </a:p>
          <a:p>
            <a:endParaRPr lang="pt-BR" sz="2500" dirty="0" smtClean="0">
              <a:solidFill>
                <a:srgbClr val="000000"/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Cantai 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ao SENHOR, todas as terras; proclamai a sua salvação, dia após dia.</a:t>
            </a:r>
          </a:p>
          <a:p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Anunciai 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entre as nações a sua glória, entre todos os povos, as suas maravilhas,</a:t>
            </a:r>
          </a:p>
        </p:txBody>
      </p:sp>
      <p:sp>
        <p:nvSpPr>
          <p:cNvPr id="3" name="Rectangle 2"/>
          <p:cNvSpPr/>
          <p:nvPr/>
        </p:nvSpPr>
        <p:spPr>
          <a:xfrm>
            <a:off x="208189" y="2060791"/>
            <a:ext cx="878069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solidFill>
                  <a:srgbClr val="000000"/>
                </a:solidFill>
                <a:latin typeface="+mj-lt"/>
              </a:rPr>
              <a:t>15  Lembra-se perpetuamente </a:t>
            </a:r>
            <a:r>
              <a:rPr lang="pt-BR" sz="2500" b="1" u="sng" dirty="0">
                <a:solidFill>
                  <a:srgbClr val="000000"/>
                </a:solidFill>
                <a:latin typeface="+mj-lt"/>
              </a:rPr>
              <a:t>da sua aliança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, da palavra que empenhou para </a:t>
            </a:r>
            <a:r>
              <a:rPr lang="pt-BR" sz="2500" b="1" u="sng" dirty="0">
                <a:solidFill>
                  <a:srgbClr val="000000"/>
                </a:solidFill>
                <a:latin typeface="+mj-lt"/>
              </a:rPr>
              <a:t>mil gerações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;</a:t>
            </a:r>
          </a:p>
          <a:p>
            <a:r>
              <a:rPr lang="pt-BR" sz="2500" dirty="0">
                <a:solidFill>
                  <a:srgbClr val="000000"/>
                </a:solidFill>
                <a:latin typeface="+mj-lt"/>
              </a:rPr>
              <a:t>16  </a:t>
            </a:r>
            <a:r>
              <a:rPr lang="pt-BR" sz="2500" b="1" u="sng" dirty="0">
                <a:solidFill>
                  <a:srgbClr val="000000"/>
                </a:solidFill>
                <a:latin typeface="+mj-lt"/>
              </a:rPr>
              <a:t>da aliança que fez com Abraão 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e do juramento que fez a Isaque;</a:t>
            </a:r>
          </a:p>
          <a:p>
            <a:r>
              <a:rPr lang="pt-BR" sz="2500" dirty="0">
                <a:solidFill>
                  <a:srgbClr val="000000"/>
                </a:solidFill>
                <a:latin typeface="+mj-lt"/>
              </a:rPr>
              <a:t>17  o qual confirmou a Jacó por decreto e a Israel, </a:t>
            </a:r>
            <a:r>
              <a:rPr lang="pt-BR" sz="2500" b="1" u="sng" dirty="0">
                <a:solidFill>
                  <a:srgbClr val="000000"/>
                </a:solidFill>
                <a:latin typeface="+mj-lt"/>
              </a:rPr>
              <a:t>por aliança perpétua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68133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 animBg="1"/>
      <p:bldP spid="20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 smtClean="0">
                <a:latin typeface="Arial Rounded MT Bold" panose="020F0704030504030204" pitchFamily="34" charset="0"/>
              </a:rPr>
              <a:t>O povo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7" name="Retângulo 3"/>
          <p:cNvSpPr/>
          <p:nvPr/>
        </p:nvSpPr>
        <p:spPr>
          <a:xfrm>
            <a:off x="334735" y="1270272"/>
            <a:ext cx="8654144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I – Conhecer a Deus e torná-lo conhecido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6329" y="4395787"/>
            <a:ext cx="9144000" cy="24622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ctangle 19"/>
          <p:cNvSpPr/>
          <p:nvPr/>
        </p:nvSpPr>
        <p:spPr>
          <a:xfrm>
            <a:off x="208189" y="4395787"/>
            <a:ext cx="876027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1Cr 16.23-24</a:t>
            </a:r>
          </a:p>
          <a:p>
            <a:endParaRPr lang="pt-BR" sz="2500" dirty="0" smtClean="0">
              <a:solidFill>
                <a:srgbClr val="000000"/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Cantai 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ao SENHOR, todas as terras; proclamai a sua salvação, dia após dia.</a:t>
            </a:r>
          </a:p>
          <a:p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Anunciai 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entre as nações a sua glória, entre todos os povos, as suas maravilhas,</a:t>
            </a:r>
          </a:p>
        </p:txBody>
      </p:sp>
      <p:sp>
        <p:nvSpPr>
          <p:cNvPr id="12" name="Retângulo 3"/>
          <p:cNvSpPr/>
          <p:nvPr/>
        </p:nvSpPr>
        <p:spPr>
          <a:xfrm>
            <a:off x="1498381" y="1792287"/>
            <a:ext cx="7495940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A lei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Os ritos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- A revelação</a:t>
            </a:r>
          </a:p>
        </p:txBody>
      </p:sp>
    </p:spTree>
    <p:extLst>
      <p:ext uri="{BB962C8B-B14F-4D97-AF65-F5344CB8AC3E}">
        <p14:creationId xmlns:p14="http://schemas.microsoft.com/office/powerpoint/2010/main" val="96655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A geração futura e a responsabilidade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3"/>
          <p:cNvSpPr/>
          <p:nvPr/>
        </p:nvSpPr>
        <p:spPr>
          <a:xfrm>
            <a:off x="334735" y="1270272"/>
            <a:ext cx="8654144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- Família</a:t>
            </a:r>
          </a:p>
        </p:txBody>
      </p:sp>
      <p:pic>
        <p:nvPicPr>
          <p:cNvPr id="1032" name="Picture 8" descr="http://www.colegiomaricel.com.br/jpg/beb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97" y="4053064"/>
            <a:ext cx="1115332" cy="111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doutorz.wordpress.com/files/2009/10/menin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229" y="3574832"/>
            <a:ext cx="1387693" cy="158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png.clipart.me/graphics/previews/778/cartoon-vector-illustration-of-a-man-and-woman-presenting_7780384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" t="992" r="64138" b="67770"/>
          <a:stretch/>
        </p:blipFill>
        <p:spPr bwMode="auto">
          <a:xfrm>
            <a:off x="6115327" y="3582704"/>
            <a:ext cx="1253075" cy="154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http://png.clipart.me/graphics/previews/778/cartoon-vector-illustration-of-a-man-and-woman-presenting_7780384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26" t="992" r="3800" b="67770"/>
          <a:stretch/>
        </p:blipFill>
        <p:spPr bwMode="auto">
          <a:xfrm>
            <a:off x="7380648" y="3594235"/>
            <a:ext cx="938893" cy="154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399536" y="5365075"/>
            <a:ext cx="7759337" cy="27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8" name="Picture 14" descr="http://media.geocommons.com/platial/img/2009/11/3/bible01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69489">
            <a:off x="572965" y="5577114"/>
            <a:ext cx="2524280" cy="189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3470255" y="1366882"/>
            <a:ext cx="2179431" cy="1522345"/>
            <a:chOff x="3470255" y="1489346"/>
            <a:chExt cx="2179431" cy="1522345"/>
          </a:xfrm>
        </p:grpSpPr>
        <p:pic>
          <p:nvPicPr>
            <p:cNvPr id="1028" name="Picture 4" descr="https://image.freepik.com/vetores-gratis/mulher-personagem-de-desenho-animado_23-2147502478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38" t="7977" r="49813" b="52902"/>
            <a:stretch/>
          </p:blipFill>
          <p:spPr bwMode="auto">
            <a:xfrm>
              <a:off x="4577897" y="1671086"/>
              <a:ext cx="1071789" cy="9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ttp://thumbs.dreamstime.com/x/homem-dos-desenhos-animados-no-terno-22793549.jp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57" t="-449" r="25469" b="59116"/>
            <a:stretch/>
          </p:blipFill>
          <p:spPr bwMode="auto">
            <a:xfrm>
              <a:off x="3470255" y="1489346"/>
              <a:ext cx="1107642" cy="1155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3551464" y="2642359"/>
              <a:ext cx="2098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 smtClean="0"/>
                <a:t>PAIS</a:t>
              </a:r>
              <a:endParaRPr lang="pt-BR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60375" y="5365075"/>
            <a:ext cx="18457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 smtClean="0">
                <a:latin typeface="+mj-lt"/>
              </a:rPr>
              <a:t>Infância</a:t>
            </a:r>
            <a:endParaRPr lang="pt-BR" sz="2500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97336" y="5383597"/>
            <a:ext cx="28058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>
                <a:latin typeface="+mj-lt"/>
              </a:rPr>
              <a:t>Maturidade</a:t>
            </a:r>
            <a:endParaRPr lang="pt-BR" sz="2500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15327" y="5404656"/>
            <a:ext cx="2406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>
                <a:latin typeface="+mj-lt"/>
              </a:rPr>
              <a:t>Casamento</a:t>
            </a:r>
            <a:endParaRPr lang="pt-BR" sz="2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4797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A geração futuro e a responsabilidade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1032" name="Picture 8" descr="http://www.colegiomaricel.com.br/jpg/beb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97" y="4053064"/>
            <a:ext cx="1115332" cy="111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doutorz.wordpress.com/files/2009/10/menin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229" y="3574832"/>
            <a:ext cx="1387693" cy="158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png.clipart.me/graphics/previews/778/cartoon-vector-illustration-of-a-man-and-woman-presenting_7780384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" t="992" r="64138" b="67770"/>
          <a:stretch/>
        </p:blipFill>
        <p:spPr bwMode="auto">
          <a:xfrm>
            <a:off x="6115327" y="3582704"/>
            <a:ext cx="1253075" cy="154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http://png.clipart.me/graphics/previews/778/cartoon-vector-illustration-of-a-man-and-woman-presenting_7780384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26" t="992" r="3800" b="67770"/>
          <a:stretch/>
        </p:blipFill>
        <p:spPr bwMode="auto">
          <a:xfrm>
            <a:off x="7380648" y="3594235"/>
            <a:ext cx="938893" cy="154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399536" y="5365075"/>
            <a:ext cx="7759337" cy="27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8" name="Picture 14" descr="http://media.geocommons.com/platial/img/2009/11/3/bible01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69489">
            <a:off x="572965" y="5577114"/>
            <a:ext cx="2524280" cy="189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60375" y="5365075"/>
            <a:ext cx="18457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 smtClean="0">
                <a:latin typeface="+mj-lt"/>
              </a:rPr>
              <a:t>Infância</a:t>
            </a:r>
            <a:endParaRPr lang="pt-BR" sz="2500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97336" y="5383597"/>
            <a:ext cx="28058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>
                <a:latin typeface="+mj-lt"/>
              </a:rPr>
              <a:t>Maturidade</a:t>
            </a:r>
            <a:endParaRPr lang="pt-BR" sz="2500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15327" y="5404656"/>
            <a:ext cx="2406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>
                <a:latin typeface="+mj-lt"/>
              </a:rPr>
              <a:t>Casamento</a:t>
            </a:r>
            <a:endParaRPr lang="pt-BR" sz="2500" dirty="0">
              <a:latin typeface="+mj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13164" y="1235560"/>
            <a:ext cx="8760279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Dt 6.4-8</a:t>
            </a:r>
          </a:p>
          <a:p>
            <a:r>
              <a:rPr lang="pt-BR" sz="2400" dirty="0" smtClean="0">
                <a:solidFill>
                  <a:srgbClr val="000000"/>
                </a:solidFill>
                <a:latin typeface="+mj-lt"/>
              </a:rPr>
              <a:t>Estas </a:t>
            </a:r>
            <a:r>
              <a:rPr lang="pt-BR" sz="2400" dirty="0">
                <a:solidFill>
                  <a:srgbClr val="000000"/>
                </a:solidFill>
                <a:latin typeface="+mj-lt"/>
              </a:rPr>
              <a:t>palavras que, hoje, te ordeno estarão no teu </a:t>
            </a:r>
            <a:r>
              <a:rPr lang="pt-BR" sz="2400" dirty="0" smtClean="0">
                <a:solidFill>
                  <a:srgbClr val="000000"/>
                </a:solidFill>
                <a:latin typeface="+mj-lt"/>
              </a:rPr>
              <a:t>coração; tu </a:t>
            </a:r>
            <a:r>
              <a:rPr lang="pt-BR" sz="2400" dirty="0">
                <a:solidFill>
                  <a:srgbClr val="000000"/>
                </a:solidFill>
                <a:latin typeface="+mj-lt"/>
              </a:rPr>
              <a:t>as inculcarás a teus filhos, e delas falarás assentado em tua casa, e andando pelo caminho, e ao deitar-te, e ao levantar-te</a:t>
            </a:r>
            <a:r>
              <a:rPr lang="pt-BR" sz="2400" dirty="0" smtClean="0">
                <a:solidFill>
                  <a:srgbClr val="000000"/>
                </a:solidFill>
                <a:latin typeface="+mj-lt"/>
              </a:rPr>
              <a:t>. Também </a:t>
            </a:r>
            <a:r>
              <a:rPr lang="pt-BR" sz="2400" dirty="0">
                <a:solidFill>
                  <a:srgbClr val="000000"/>
                </a:solidFill>
                <a:latin typeface="+mj-lt"/>
              </a:rPr>
              <a:t>as atarás como sinal na tua mão, e te serão por frontal entre os olhos.</a:t>
            </a:r>
          </a:p>
        </p:txBody>
      </p:sp>
    </p:spTree>
    <p:extLst>
      <p:ext uri="{BB962C8B-B14F-4D97-AF65-F5344CB8AC3E}">
        <p14:creationId xmlns:p14="http://schemas.microsoft.com/office/powerpoint/2010/main" val="47986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A geração futuro e a responsabilidade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1032" name="Picture 8" descr="http://www.colegiomaricel.com.br/jpg/beb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97" y="4053064"/>
            <a:ext cx="1115332" cy="111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doutorz.wordpress.com/files/2009/10/menin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229" y="3574832"/>
            <a:ext cx="1387693" cy="158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png.clipart.me/graphics/previews/778/cartoon-vector-illustration-of-a-man-and-woman-presenting_7780384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" t="992" r="64138" b="67770"/>
          <a:stretch/>
        </p:blipFill>
        <p:spPr bwMode="auto">
          <a:xfrm>
            <a:off x="6115327" y="3582704"/>
            <a:ext cx="1253075" cy="154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http://png.clipart.me/graphics/previews/778/cartoon-vector-illustration-of-a-man-and-woman-presenting_7780384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26" t="992" r="3800" b="67770"/>
          <a:stretch/>
        </p:blipFill>
        <p:spPr bwMode="auto">
          <a:xfrm>
            <a:off x="7380648" y="3594235"/>
            <a:ext cx="938893" cy="154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399536" y="5365075"/>
            <a:ext cx="7759337" cy="27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8" name="Picture 14" descr="http://media.geocommons.com/platial/img/2009/11/3/bible01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69489">
            <a:off x="572965" y="5577114"/>
            <a:ext cx="2524280" cy="189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60375" y="5365075"/>
            <a:ext cx="18457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 smtClean="0">
                <a:latin typeface="+mj-lt"/>
              </a:rPr>
              <a:t>Infância</a:t>
            </a:r>
            <a:endParaRPr lang="pt-BR" sz="2500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97336" y="5383597"/>
            <a:ext cx="28058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>
                <a:latin typeface="+mj-lt"/>
              </a:rPr>
              <a:t>Maturidade</a:t>
            </a:r>
            <a:endParaRPr lang="pt-BR" sz="2500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15327" y="5404656"/>
            <a:ext cx="2406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>
                <a:latin typeface="+mj-lt"/>
              </a:rPr>
              <a:t>Casamento</a:t>
            </a:r>
            <a:endParaRPr lang="pt-BR" sz="2500" dirty="0">
              <a:latin typeface="+mj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13164" y="1235560"/>
            <a:ext cx="8760279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Pv 22.6</a:t>
            </a:r>
          </a:p>
          <a:p>
            <a:r>
              <a:rPr lang="pt-BR" sz="2700" dirty="0">
                <a:solidFill>
                  <a:srgbClr val="000000"/>
                </a:solidFill>
                <a:latin typeface="+mj-lt"/>
              </a:rPr>
              <a:t>Ensina a criança no caminho em que deve andar, e, ainda quando for velho, não se desviará dele.</a:t>
            </a:r>
          </a:p>
        </p:txBody>
      </p:sp>
    </p:spTree>
    <p:extLst>
      <p:ext uri="{BB962C8B-B14F-4D97-AF65-F5344CB8AC3E}">
        <p14:creationId xmlns:p14="http://schemas.microsoft.com/office/powerpoint/2010/main" val="308706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As marcas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34735" y="1270272"/>
            <a:ext cx="8654144" cy="1552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- Circuncisão: símbolo físico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- Circuncisão: símbolo espiritual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3000" b="1" dirty="0" smtClean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3" name="Oval 2"/>
          <p:cNvSpPr/>
          <p:nvPr/>
        </p:nvSpPr>
        <p:spPr>
          <a:xfrm>
            <a:off x="1959429" y="2275340"/>
            <a:ext cx="4914900" cy="45826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Box 3"/>
          <p:cNvSpPr txBox="1"/>
          <p:nvPr/>
        </p:nvSpPr>
        <p:spPr>
          <a:xfrm>
            <a:off x="3722914" y="6082393"/>
            <a:ext cx="22615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bg1"/>
                </a:solidFill>
              </a:rPr>
              <a:t>Mundo</a:t>
            </a:r>
            <a:endParaRPr lang="pt-BR" sz="3500" dirty="0">
              <a:solidFill>
                <a:schemeClr val="bg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320142" y="3521292"/>
            <a:ext cx="2193473" cy="214359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extBox 14"/>
          <p:cNvSpPr txBox="1"/>
          <p:nvPr/>
        </p:nvSpPr>
        <p:spPr>
          <a:xfrm>
            <a:off x="3574596" y="4008312"/>
            <a:ext cx="16845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Povo de Deus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273523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4" grpId="0" animBg="1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As marcas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34735" y="1270272"/>
            <a:ext cx="8654144" cy="1552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- Circuncisão: símbolo físico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- Circuncisão: símbolo espiritual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3000" b="1" dirty="0" smtClean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329" y="4395787"/>
            <a:ext cx="9144000" cy="24622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ctangle 24"/>
          <p:cNvSpPr/>
          <p:nvPr/>
        </p:nvSpPr>
        <p:spPr>
          <a:xfrm>
            <a:off x="208189" y="4395787"/>
            <a:ext cx="8760279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At 7.8	</a:t>
            </a:r>
          </a:p>
          <a:p>
            <a:endParaRPr lang="pt-BR" sz="2500" dirty="0" smtClean="0">
              <a:solidFill>
                <a:srgbClr val="000000"/>
              </a:solidFill>
              <a:latin typeface="+mj-lt"/>
            </a:endParaRPr>
          </a:p>
          <a:p>
            <a:r>
              <a:rPr lang="pt-BR" sz="2500" dirty="0">
                <a:solidFill>
                  <a:srgbClr val="000000"/>
                </a:solidFill>
                <a:latin typeface="+mj-lt"/>
              </a:rPr>
              <a:t>Então, lhe deu a </a:t>
            </a:r>
            <a:r>
              <a:rPr lang="pt-BR" sz="2500" b="1" u="sng" dirty="0">
                <a:solidFill>
                  <a:srgbClr val="000000"/>
                </a:solidFill>
                <a:latin typeface="+mj-lt"/>
              </a:rPr>
              <a:t>aliança da circuncisão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; assim, nasceu Isaque, e Abraão o circuncidou ao oitavo dia; de Isaque procedeu Jacó, e deste, os doze patriarcas.</a:t>
            </a:r>
          </a:p>
        </p:txBody>
      </p:sp>
    </p:spTree>
    <p:extLst>
      <p:ext uri="{BB962C8B-B14F-4D97-AF65-F5344CB8AC3E}">
        <p14:creationId xmlns:p14="http://schemas.microsoft.com/office/powerpoint/2010/main" val="130789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As marcas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34735" y="1270272"/>
            <a:ext cx="8654144" cy="1552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- Circuncisão: símbolo físico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- Circuncisão: símbolo espiritual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3000" b="1" dirty="0" smtClean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329" y="4395787"/>
            <a:ext cx="9144000" cy="24622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ctangle 24"/>
          <p:cNvSpPr/>
          <p:nvPr/>
        </p:nvSpPr>
        <p:spPr>
          <a:xfrm>
            <a:off x="208189" y="4395787"/>
            <a:ext cx="8760279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Rm 2.29</a:t>
            </a:r>
          </a:p>
          <a:p>
            <a:endParaRPr lang="pt-BR" sz="2500" dirty="0" smtClean="0">
              <a:solidFill>
                <a:srgbClr val="000000"/>
              </a:solidFill>
              <a:latin typeface="+mj-lt"/>
            </a:endParaRPr>
          </a:p>
          <a:p>
            <a:r>
              <a:rPr lang="pt-BR" sz="2500" dirty="0">
                <a:solidFill>
                  <a:srgbClr val="000000"/>
                </a:solidFill>
                <a:latin typeface="+mj-lt"/>
              </a:rPr>
              <a:t>Porém judeu é aquele que o é interiormente, </a:t>
            </a:r>
            <a:r>
              <a:rPr lang="pt-BR" sz="2500" b="1" u="sng" dirty="0">
                <a:solidFill>
                  <a:srgbClr val="000000"/>
                </a:solidFill>
                <a:latin typeface="+mj-lt"/>
              </a:rPr>
              <a:t>e circuncisão, a que é do coração, no espírito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, não segundo a letra, e cujo louvor não procede dos homens, mas de Deus.</a:t>
            </a:r>
          </a:p>
        </p:txBody>
      </p:sp>
    </p:spTree>
    <p:extLst>
      <p:ext uri="{BB962C8B-B14F-4D97-AF65-F5344CB8AC3E}">
        <p14:creationId xmlns:p14="http://schemas.microsoft.com/office/powerpoint/2010/main" val="283793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As marcas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1032" name="Picture 8" descr="http://www.colegiomaricel.com.br/jpg/beb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97" y="4053064"/>
            <a:ext cx="1115332" cy="111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399536" y="5365075"/>
            <a:ext cx="7759337" cy="27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8" name="Picture 14" descr="http://media.geocommons.com/platial/img/2009/11/3/bible0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69489">
            <a:off x="572965" y="5577114"/>
            <a:ext cx="2524280" cy="189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60375" y="5365075"/>
            <a:ext cx="18457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 smtClean="0">
                <a:latin typeface="+mj-lt"/>
              </a:rPr>
              <a:t>Infância</a:t>
            </a:r>
            <a:endParaRPr lang="pt-BR" sz="2500" dirty="0"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3164" y="1235560"/>
            <a:ext cx="876027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Gn 17.21-27</a:t>
            </a:r>
          </a:p>
          <a:p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A 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minha </a:t>
            </a:r>
            <a:r>
              <a:rPr lang="pt-BR" sz="2500" b="1" u="sng" dirty="0">
                <a:solidFill>
                  <a:srgbClr val="000000"/>
                </a:solidFill>
                <a:latin typeface="+mj-lt"/>
              </a:rPr>
              <a:t>aliança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, porém, estabelecê-la-ei com Isaque, o qual Sara te dará à luz, neste mesmo tempo, daqui a um ano.</a:t>
            </a:r>
          </a:p>
          <a:p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E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, finda esta fala com Abraão, Deus se retirou dele, elevando-se</a:t>
            </a:r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.</a:t>
            </a:r>
            <a:endParaRPr lang="pt-BR" sz="25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797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As marcas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1032" name="Picture 8" descr="http://www.colegiomaricel.com.br/jpg/beb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97" y="4053064"/>
            <a:ext cx="1115332" cy="111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399536" y="5365075"/>
            <a:ext cx="7759337" cy="27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8" name="Picture 14" descr="http://media.geocommons.com/platial/img/2009/11/3/bible0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69489">
            <a:off x="572965" y="5577114"/>
            <a:ext cx="2524280" cy="189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60375" y="5365075"/>
            <a:ext cx="18457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 smtClean="0">
                <a:latin typeface="+mj-lt"/>
              </a:rPr>
              <a:t>Infância</a:t>
            </a:r>
            <a:endParaRPr lang="pt-BR" sz="2500" dirty="0"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3164" y="1235560"/>
            <a:ext cx="876027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Gn 17.21-27</a:t>
            </a:r>
          </a:p>
          <a:p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Tomou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, pois, Abraão a seu filho Ismael, e a todos os escravos nascidos em sua casa, e a todos os comprados por seu dinheiro, todo macho dentre os de sua casa, e lhes </a:t>
            </a:r>
            <a:r>
              <a:rPr lang="pt-BR" sz="2500" b="1" u="sng" dirty="0">
                <a:solidFill>
                  <a:srgbClr val="000000"/>
                </a:solidFill>
                <a:latin typeface="+mj-lt"/>
              </a:rPr>
              <a:t>circuncidou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 a carne do prepúcio de cada um, naquele mesmo dia, como Deus lhe ordenara</a:t>
            </a:r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.</a:t>
            </a:r>
            <a:endParaRPr lang="pt-BR" sz="25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8499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As marcas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1032" name="Picture 8" descr="http://www.colegiomaricel.com.br/jpg/beb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97" y="4053064"/>
            <a:ext cx="1115332" cy="111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399536" y="5365075"/>
            <a:ext cx="7759337" cy="27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8" name="Picture 14" descr="http://media.geocommons.com/platial/img/2009/11/3/bible0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69489">
            <a:off x="572965" y="5577114"/>
            <a:ext cx="2524280" cy="189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60375" y="5365075"/>
            <a:ext cx="18457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 smtClean="0">
                <a:latin typeface="+mj-lt"/>
              </a:rPr>
              <a:t>Infância</a:t>
            </a:r>
            <a:endParaRPr lang="pt-BR" sz="2500" dirty="0"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3164" y="1235560"/>
            <a:ext cx="876027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Gn 17.21-27</a:t>
            </a:r>
          </a:p>
          <a:p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Tinha 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Abraão noventa e nove anos de idade, quando foi </a:t>
            </a:r>
            <a:r>
              <a:rPr lang="pt-BR" sz="2500" b="1" u="sng" dirty="0">
                <a:solidFill>
                  <a:srgbClr val="000000"/>
                </a:solidFill>
                <a:latin typeface="+mj-lt"/>
              </a:rPr>
              <a:t>circuncidado 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na carne do seu prepúcio.</a:t>
            </a:r>
          </a:p>
          <a:p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Ismael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, seu filho, era de treze anos, quando foi </a:t>
            </a:r>
            <a:r>
              <a:rPr lang="pt-BR" sz="2500" b="1" u="sng" dirty="0">
                <a:solidFill>
                  <a:srgbClr val="000000"/>
                </a:solidFill>
                <a:latin typeface="+mj-lt"/>
              </a:rPr>
              <a:t>circuncidado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 na carne do seu prepúcio.</a:t>
            </a:r>
          </a:p>
          <a:p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Abraão 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e seu filho, Ismael, foram circuncidados no mesmo dia</a:t>
            </a:r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.</a:t>
            </a:r>
            <a:endParaRPr lang="pt-BR" sz="25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1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As marcas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34735" y="1270272"/>
            <a:ext cx="8654144" cy="1552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- Circuncisão: símbolo físico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- Circuncisão: símbolo espiritual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3000" b="1" dirty="0" smtClean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3" name="Oval 2"/>
          <p:cNvSpPr/>
          <p:nvPr/>
        </p:nvSpPr>
        <p:spPr>
          <a:xfrm>
            <a:off x="1959429" y="2275340"/>
            <a:ext cx="4914900" cy="45826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Box 3"/>
          <p:cNvSpPr txBox="1"/>
          <p:nvPr/>
        </p:nvSpPr>
        <p:spPr>
          <a:xfrm>
            <a:off x="3722914" y="6082393"/>
            <a:ext cx="22615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bg1"/>
                </a:solidFill>
              </a:rPr>
              <a:t>Mundo</a:t>
            </a:r>
            <a:endParaRPr lang="pt-BR" sz="3500" dirty="0">
              <a:solidFill>
                <a:schemeClr val="bg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320142" y="3521292"/>
            <a:ext cx="2193473" cy="214359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extBox 14"/>
          <p:cNvSpPr txBox="1"/>
          <p:nvPr/>
        </p:nvSpPr>
        <p:spPr>
          <a:xfrm>
            <a:off x="3574596" y="4008312"/>
            <a:ext cx="16845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Povo de Deus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156813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4" grpId="0" animBg="1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As marcas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34735" y="1270272"/>
            <a:ext cx="8654144" cy="1574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- Circuncisão: símbolo físico - </a:t>
            </a:r>
            <a:endParaRPr lang="pt-BR" sz="3000" dirty="0" smtClean="0">
              <a:solidFill>
                <a:srgbClr val="C00000"/>
              </a:solidFill>
              <a:ea typeface="Calibri"/>
              <a:cs typeface="Times New Roman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- Circuncisão: símbolo espiritual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3000" b="1" dirty="0" smtClean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3" name="Oval 2"/>
          <p:cNvSpPr/>
          <p:nvPr/>
        </p:nvSpPr>
        <p:spPr>
          <a:xfrm>
            <a:off x="1959429" y="2275340"/>
            <a:ext cx="4914900" cy="45826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Box 3"/>
          <p:cNvSpPr txBox="1"/>
          <p:nvPr/>
        </p:nvSpPr>
        <p:spPr>
          <a:xfrm>
            <a:off x="3722914" y="6082393"/>
            <a:ext cx="22615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bg1"/>
                </a:solidFill>
              </a:rPr>
              <a:t>Mundo</a:t>
            </a:r>
            <a:endParaRPr lang="pt-BR" sz="3500" dirty="0">
              <a:solidFill>
                <a:schemeClr val="bg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320142" y="3521292"/>
            <a:ext cx="2193473" cy="214359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extBox 14"/>
          <p:cNvSpPr txBox="1"/>
          <p:nvPr/>
        </p:nvSpPr>
        <p:spPr>
          <a:xfrm>
            <a:off x="3574596" y="4008312"/>
            <a:ext cx="16845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Povo de Deus</a:t>
            </a:r>
            <a:endParaRPr lang="pt-BR" sz="35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826136754"/>
              </p:ext>
            </p:extLst>
          </p:nvPr>
        </p:nvGraphicFramePr>
        <p:xfrm>
          <a:off x="1368878" y="265969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Retângulo 3"/>
          <p:cNvSpPr/>
          <p:nvPr/>
        </p:nvSpPr>
        <p:spPr>
          <a:xfrm>
            <a:off x="4980214" y="1285532"/>
            <a:ext cx="2914650" cy="58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dirty="0" smtClean="0">
                <a:solidFill>
                  <a:srgbClr val="C00000"/>
                </a:solidFill>
                <a:ea typeface="Calibri"/>
                <a:cs typeface="Times New Roman"/>
              </a:rPr>
              <a:t>Desnecessário</a:t>
            </a:r>
          </a:p>
        </p:txBody>
      </p:sp>
    </p:spTree>
    <p:extLst>
      <p:ext uri="{BB962C8B-B14F-4D97-AF65-F5344CB8AC3E}">
        <p14:creationId xmlns:p14="http://schemas.microsoft.com/office/powerpoint/2010/main" val="342775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As marcas da aliança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34735" y="1270272"/>
            <a:ext cx="8654144" cy="1574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- Circuncisão: símbolo físico - </a:t>
            </a:r>
            <a:endParaRPr lang="pt-BR" sz="3000" dirty="0" smtClean="0">
              <a:solidFill>
                <a:srgbClr val="C00000"/>
              </a:solidFill>
              <a:ea typeface="Calibri"/>
              <a:cs typeface="Times New Roman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- Circuncisão: símbolo espiritual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3000" b="1" dirty="0" smtClean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3" name="Oval 2"/>
          <p:cNvSpPr/>
          <p:nvPr/>
        </p:nvSpPr>
        <p:spPr>
          <a:xfrm>
            <a:off x="1959429" y="2275340"/>
            <a:ext cx="4914900" cy="45826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Box 3"/>
          <p:cNvSpPr txBox="1"/>
          <p:nvPr/>
        </p:nvSpPr>
        <p:spPr>
          <a:xfrm>
            <a:off x="3722914" y="6082393"/>
            <a:ext cx="22615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bg1"/>
                </a:solidFill>
              </a:rPr>
              <a:t>Mundo</a:t>
            </a:r>
            <a:endParaRPr lang="pt-BR" sz="3500" dirty="0">
              <a:solidFill>
                <a:schemeClr val="bg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320142" y="3521292"/>
            <a:ext cx="2193473" cy="214359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extBox 14"/>
          <p:cNvSpPr txBox="1"/>
          <p:nvPr/>
        </p:nvSpPr>
        <p:spPr>
          <a:xfrm>
            <a:off x="3574596" y="4008312"/>
            <a:ext cx="16845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Povo de Deus</a:t>
            </a:r>
            <a:endParaRPr lang="pt-BR" sz="3500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368878" y="265969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Retângulo 3"/>
          <p:cNvSpPr/>
          <p:nvPr/>
        </p:nvSpPr>
        <p:spPr>
          <a:xfrm>
            <a:off x="4980214" y="1285532"/>
            <a:ext cx="2914650" cy="58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dirty="0" smtClean="0">
                <a:solidFill>
                  <a:srgbClr val="C00000"/>
                </a:solidFill>
                <a:ea typeface="Calibri"/>
                <a:cs typeface="Times New Roman"/>
              </a:rPr>
              <a:t>Desnecessário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4395787"/>
            <a:ext cx="9160329" cy="24622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ctangle 16"/>
          <p:cNvSpPr/>
          <p:nvPr/>
        </p:nvSpPr>
        <p:spPr>
          <a:xfrm>
            <a:off x="208189" y="4395787"/>
            <a:ext cx="8760279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b="1" u="sng" dirty="0" smtClean="0">
                <a:solidFill>
                  <a:srgbClr val="000000"/>
                </a:solidFill>
                <a:latin typeface="+mj-lt"/>
              </a:rPr>
              <a:t>Cl 2.11</a:t>
            </a:r>
          </a:p>
          <a:p>
            <a:endParaRPr lang="pt-BR" sz="2500" dirty="0" smtClean="0">
              <a:solidFill>
                <a:srgbClr val="000000"/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000000"/>
                </a:solidFill>
                <a:latin typeface="+mj-lt"/>
              </a:rPr>
              <a:t>Por </a:t>
            </a:r>
            <a:r>
              <a:rPr lang="pt-BR" sz="2500" dirty="0">
                <a:solidFill>
                  <a:srgbClr val="000000"/>
                </a:solidFill>
                <a:latin typeface="+mj-lt"/>
              </a:rPr>
              <a:t>estarem unidos com Cristo, vocês foram circuncidados não com a circuncisão que é feita no corpo, mas com a circuncisão feita por Cristo, pela qual somos libertados do poder da natureza pecadora.</a:t>
            </a:r>
          </a:p>
        </p:txBody>
      </p:sp>
    </p:spTree>
    <p:extLst>
      <p:ext uri="{BB962C8B-B14F-4D97-AF65-F5344CB8AC3E}">
        <p14:creationId xmlns:p14="http://schemas.microsoft.com/office/powerpoint/2010/main" val="393991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Apresentação de crianças - consagração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34735" y="1270272"/>
            <a:ext cx="8890908" cy="2858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C00000"/>
                </a:solidFill>
                <a:ea typeface="Calibri"/>
                <a:cs typeface="Times New Roman"/>
              </a:rPr>
              <a:t>I - O que não é: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	</a:t>
            </a:r>
            <a:r>
              <a:rPr lang="pt-BR" sz="2800" dirty="0" smtClean="0">
                <a:ea typeface="Calibri"/>
                <a:cs typeface="Times New Roman"/>
              </a:rPr>
              <a:t>1 – Não é salvação automática da criança.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	2 – Não é um compromisso da criança e sim dos pais.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ea typeface="Calibri"/>
                <a:cs typeface="Times New Roman"/>
              </a:rPr>
              <a:t>	</a:t>
            </a:r>
            <a:r>
              <a:rPr lang="pt-BR" sz="2800" dirty="0" smtClean="0">
                <a:ea typeface="Calibri"/>
                <a:cs typeface="Times New Roman"/>
              </a:rPr>
              <a:t>3 – Não é uma imposição de qualquer tipo de substância espiritual sobre a criança (tipo sorte).</a:t>
            </a:r>
            <a:endParaRPr lang="pt-BR" sz="2800" dirty="0">
              <a:ea typeface="Calibri"/>
              <a:cs typeface="Times New Roman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	4 – Não é batismo e nem um tipo menor de batismo.</a:t>
            </a:r>
          </a:p>
        </p:txBody>
      </p:sp>
    </p:spTree>
    <p:extLst>
      <p:ext uri="{BB962C8B-B14F-4D97-AF65-F5344CB8AC3E}">
        <p14:creationId xmlns:p14="http://schemas.microsoft.com/office/powerpoint/2010/main" val="370908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Apresentação de crianças - consagração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07975" y="1618572"/>
            <a:ext cx="8890908" cy="3319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Para a criança: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2800" b="1" dirty="0" smtClean="0">
              <a:solidFill>
                <a:srgbClr val="0070C0"/>
              </a:solidFill>
              <a:ea typeface="Calibri"/>
              <a:cs typeface="Times New Roman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	</a:t>
            </a:r>
            <a:r>
              <a:rPr lang="pt-BR" sz="2800" dirty="0" smtClean="0">
                <a:ea typeface="Calibri"/>
                <a:cs typeface="Times New Roman"/>
              </a:rPr>
              <a:t>1 – Representatividade de pertencer a Aliança (filho da aliança)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	2 – Tem os direitos do povo da aliança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ea typeface="Calibri"/>
                <a:cs typeface="Times New Roman"/>
              </a:rPr>
              <a:t>	3 – Recebe a bênção de Deus que está sobre seu povo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2800" b="1" dirty="0" smtClean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7975" y="1160918"/>
            <a:ext cx="190308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</a:pPr>
            <a:r>
              <a:rPr lang="pt-BR" sz="2800" b="1" dirty="0" smtClean="0">
                <a:solidFill>
                  <a:srgbClr val="C00000"/>
                </a:solidFill>
                <a:ea typeface="Calibri"/>
                <a:cs typeface="Times New Roman"/>
              </a:rPr>
              <a:t>II </a:t>
            </a:r>
            <a:r>
              <a:rPr lang="pt-BR" sz="2800" b="1" dirty="0">
                <a:solidFill>
                  <a:srgbClr val="C00000"/>
                </a:solidFill>
                <a:ea typeface="Calibri"/>
                <a:cs typeface="Times New Roman"/>
              </a:rPr>
              <a:t>- O que </a:t>
            </a:r>
            <a:r>
              <a:rPr lang="pt-BR" sz="2800" b="1" dirty="0" smtClean="0">
                <a:solidFill>
                  <a:srgbClr val="C00000"/>
                </a:solidFill>
                <a:ea typeface="Calibri"/>
                <a:cs typeface="Times New Roman"/>
              </a:rPr>
              <a:t>é</a:t>
            </a:r>
            <a:r>
              <a:rPr lang="pt-BR" sz="2800" b="1" dirty="0">
                <a:solidFill>
                  <a:srgbClr val="C00000"/>
                </a:solidFill>
                <a:ea typeface="Calibri"/>
                <a:cs typeface="Times New Roman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9959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Apresentação de crianças - consagração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07975" y="1618572"/>
            <a:ext cx="8890908" cy="424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Para a criança: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0070C0"/>
                </a:solidFill>
                <a:ea typeface="Calibri"/>
                <a:cs typeface="Times New Roman"/>
              </a:rPr>
              <a:t>Para os pais: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solidFill>
                  <a:srgbClr val="0070C0"/>
                </a:solidFill>
                <a:ea typeface="Calibri"/>
                <a:cs typeface="Times New Roman"/>
              </a:rPr>
              <a:t>	</a:t>
            </a:r>
            <a:r>
              <a:rPr lang="pt-BR" sz="2800" dirty="0">
                <a:ea typeface="Calibri"/>
                <a:cs typeface="Times New Roman"/>
              </a:rPr>
              <a:t>1 – Fazem um compromisso em educar no temor ao Senhor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ea typeface="Calibri"/>
                <a:cs typeface="Times New Roman"/>
              </a:rPr>
              <a:t>	2 – Se submetem as lei da comunidade da aliança (igreja)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ea typeface="Calibri"/>
                <a:cs typeface="Times New Roman"/>
              </a:rPr>
              <a:t>	3 – Dedicam seu trabalho e vida da criança em votos perante a igreja. </a:t>
            </a:r>
            <a:endParaRPr lang="pt-BR" sz="2800" b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2800" b="1" dirty="0" smtClean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7975" y="1160918"/>
            <a:ext cx="190308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</a:pPr>
            <a:r>
              <a:rPr lang="pt-BR" sz="2800" b="1" dirty="0" smtClean="0">
                <a:solidFill>
                  <a:srgbClr val="C00000"/>
                </a:solidFill>
                <a:ea typeface="Calibri"/>
                <a:cs typeface="Times New Roman"/>
              </a:rPr>
              <a:t>II </a:t>
            </a:r>
            <a:r>
              <a:rPr lang="pt-BR" sz="2800" b="1" dirty="0">
                <a:solidFill>
                  <a:srgbClr val="C00000"/>
                </a:solidFill>
                <a:ea typeface="Calibri"/>
                <a:cs typeface="Times New Roman"/>
              </a:rPr>
              <a:t>- O que </a:t>
            </a:r>
            <a:r>
              <a:rPr lang="pt-BR" sz="2800" b="1" dirty="0" smtClean="0">
                <a:solidFill>
                  <a:srgbClr val="C00000"/>
                </a:solidFill>
                <a:ea typeface="Calibri"/>
                <a:cs typeface="Times New Roman"/>
              </a:rPr>
              <a:t>é</a:t>
            </a:r>
            <a:r>
              <a:rPr lang="pt-BR" sz="2800" b="1" dirty="0">
                <a:solidFill>
                  <a:srgbClr val="C00000"/>
                </a:solidFill>
                <a:ea typeface="Calibri"/>
                <a:cs typeface="Times New Roman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03904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Apresentação de crianças - consagração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07975" y="1618572"/>
            <a:ext cx="8890908" cy="3319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Para a criança: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0070C0"/>
                </a:solidFill>
                <a:ea typeface="Calibri"/>
                <a:cs typeface="Times New Roman"/>
              </a:rPr>
              <a:t>Para os pais</a:t>
            </a:r>
            <a:r>
              <a:rPr lang="pt-BR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:</a:t>
            </a:r>
          </a:p>
          <a:p>
            <a:pPr marL="457200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0070C0"/>
                </a:solidFill>
                <a:ea typeface="Calibri"/>
                <a:cs typeface="Times New Roman"/>
              </a:rPr>
              <a:t>Para a igreja</a:t>
            </a:r>
            <a:r>
              <a:rPr lang="pt-BR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:</a:t>
            </a:r>
          </a:p>
          <a:p>
            <a:pPr>
              <a:lnSpc>
                <a:spcPct val="107000"/>
              </a:lnSpc>
            </a:pPr>
            <a:endParaRPr lang="pt-BR" sz="2800" b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solidFill>
                  <a:srgbClr val="0070C0"/>
                </a:solidFill>
                <a:ea typeface="Calibri"/>
                <a:cs typeface="Times New Roman"/>
              </a:rPr>
              <a:t>	</a:t>
            </a:r>
            <a:r>
              <a:rPr lang="pt-BR" sz="2800" dirty="0">
                <a:ea typeface="Calibri"/>
                <a:cs typeface="Times New Roman"/>
              </a:rPr>
              <a:t>1 – Testifica o cerimonial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ea typeface="Calibri"/>
                <a:cs typeface="Times New Roman"/>
              </a:rPr>
              <a:t>	2 – Faz votos </a:t>
            </a:r>
            <a:r>
              <a:rPr lang="pt-BR" sz="2800" dirty="0" smtClean="0">
                <a:ea typeface="Calibri"/>
                <a:cs typeface="Times New Roman"/>
              </a:rPr>
              <a:t>perante o Senhor de </a:t>
            </a:r>
            <a:r>
              <a:rPr lang="pt-BR" sz="2800" dirty="0">
                <a:ea typeface="Calibri"/>
                <a:cs typeface="Times New Roman"/>
              </a:rPr>
              <a:t>consagração no auxílio aos pais e à </a:t>
            </a:r>
            <a:r>
              <a:rPr lang="pt-BR" sz="2800" dirty="0" smtClean="0">
                <a:ea typeface="Calibri"/>
                <a:cs typeface="Times New Roman"/>
              </a:rPr>
              <a:t>criança.</a:t>
            </a:r>
            <a:endParaRPr lang="pt-BR" sz="28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7975" y="1160918"/>
            <a:ext cx="190308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</a:pPr>
            <a:r>
              <a:rPr lang="pt-BR" sz="2800" b="1" dirty="0" smtClean="0">
                <a:solidFill>
                  <a:srgbClr val="C00000"/>
                </a:solidFill>
                <a:ea typeface="Calibri"/>
                <a:cs typeface="Times New Roman"/>
              </a:rPr>
              <a:t>II </a:t>
            </a:r>
            <a:r>
              <a:rPr lang="pt-BR" sz="2800" b="1" dirty="0">
                <a:solidFill>
                  <a:srgbClr val="C00000"/>
                </a:solidFill>
                <a:ea typeface="Calibri"/>
                <a:cs typeface="Times New Roman"/>
              </a:rPr>
              <a:t>- O que </a:t>
            </a:r>
            <a:r>
              <a:rPr lang="pt-BR" sz="2800" b="1" dirty="0" smtClean="0">
                <a:solidFill>
                  <a:srgbClr val="C00000"/>
                </a:solidFill>
                <a:ea typeface="Calibri"/>
                <a:cs typeface="Times New Roman"/>
              </a:rPr>
              <a:t>é</a:t>
            </a:r>
            <a:r>
              <a:rPr lang="pt-BR" sz="2800" b="1" dirty="0">
                <a:solidFill>
                  <a:srgbClr val="C00000"/>
                </a:solidFill>
                <a:ea typeface="Calibri"/>
                <a:cs typeface="Times New Roman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86089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7-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eclesiológica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34735" y="1270272"/>
            <a:ext cx="8890908" cy="2409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1 – Informamos os critérios aos pais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2900" b="1" dirty="0" smtClean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2800" dirty="0" smtClean="0">
                <a:ea typeface="Calibri"/>
                <a:cs typeface="Times New Roman"/>
              </a:rPr>
              <a:t>Pai e mãe convertidos (salvos)</a:t>
            </a: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2800" dirty="0" smtClean="0">
                <a:ea typeface="Calibri"/>
                <a:cs typeface="Times New Roman"/>
              </a:rPr>
              <a:t>Congregar na igreja (integração)</a:t>
            </a: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2800" dirty="0" smtClean="0">
                <a:ea typeface="Calibri"/>
                <a:cs typeface="Times New Roman"/>
              </a:rPr>
              <a:t>Ter consciência das responsabilidades bíblicas</a:t>
            </a:r>
            <a:endParaRPr lang="pt-BR" sz="2800" b="1" dirty="0" smtClean="0">
              <a:solidFill>
                <a:srgbClr val="0070C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61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7-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eclesiológica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34735" y="1270272"/>
            <a:ext cx="889090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1 – Informamos os critérios aos pais</a:t>
            </a:r>
          </a:p>
          <a:p>
            <a:pPr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2 – Texto informativo (Dt 6.4-9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99718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7-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eclesiológica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34735" y="1270272"/>
            <a:ext cx="8890908" cy="1524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1 – Informamos os critérios aos pais</a:t>
            </a:r>
          </a:p>
          <a:p>
            <a:pPr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2 – Texto informativo (Dt 6.4-9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) </a:t>
            </a:r>
          </a:p>
          <a:p>
            <a:pPr lvl="0"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3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 </a:t>
            </a: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– Perguntas objetivas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:</a:t>
            </a:r>
            <a:endParaRPr lang="pt-BR" sz="29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395787"/>
            <a:ext cx="9160329" cy="24622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ctangle 9"/>
          <p:cNvSpPr/>
          <p:nvPr/>
        </p:nvSpPr>
        <p:spPr>
          <a:xfrm>
            <a:off x="208189" y="4395787"/>
            <a:ext cx="87602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dirty="0" smtClean="0">
              <a:solidFill>
                <a:srgbClr val="000000"/>
              </a:solidFill>
              <a:latin typeface="+mj-lt"/>
            </a:endParaRPr>
          </a:p>
          <a:p>
            <a:r>
              <a:rPr lang="pt-BR" sz="3200" dirty="0" smtClean="0">
                <a:solidFill>
                  <a:srgbClr val="000000"/>
                </a:solidFill>
                <a:latin typeface="+mj-lt"/>
              </a:rPr>
              <a:t>1 - </a:t>
            </a:r>
            <a:r>
              <a:rPr lang="pt-BR" sz="3200" dirty="0"/>
              <a:t>Diante de </a:t>
            </a:r>
            <a:r>
              <a:rPr lang="pt-BR" sz="3200" dirty="0" smtClean="0"/>
              <a:t>Deus e destas testemunhas, vocês prometem criar esta criança no temor do Senhor?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07058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7-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eclesiológica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34735" y="1270272"/>
            <a:ext cx="8890908" cy="1524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1 – Informamos os critérios aos pais</a:t>
            </a:r>
          </a:p>
          <a:p>
            <a:pPr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2 – Texto informativo (Dt 6.4-9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) </a:t>
            </a:r>
          </a:p>
          <a:p>
            <a:pPr lvl="0"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3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 </a:t>
            </a: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– Perguntas objetivas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:</a:t>
            </a:r>
            <a:endParaRPr lang="pt-BR" sz="29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395787"/>
            <a:ext cx="9160329" cy="24622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ctangle 11"/>
          <p:cNvSpPr/>
          <p:nvPr/>
        </p:nvSpPr>
        <p:spPr>
          <a:xfrm>
            <a:off x="208189" y="4395787"/>
            <a:ext cx="876027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dirty="0" smtClean="0">
              <a:solidFill>
                <a:srgbClr val="000000"/>
              </a:solidFill>
              <a:latin typeface="+mj-lt"/>
            </a:endParaRPr>
          </a:p>
          <a:p>
            <a:r>
              <a:rPr lang="pt-BR" sz="3200" dirty="0" smtClean="0">
                <a:solidFill>
                  <a:srgbClr val="000000"/>
                </a:solidFill>
                <a:latin typeface="+mj-lt"/>
              </a:rPr>
              <a:t>2 - </a:t>
            </a:r>
            <a:r>
              <a:rPr lang="pt-BR" sz="3200" dirty="0"/>
              <a:t>Vocês prometem instruí-la com a Palavra </a:t>
            </a:r>
            <a:r>
              <a:rPr lang="pt-BR" sz="3200" dirty="0" smtClean="0"/>
              <a:t>do Senhor para que ela o conheça, o tema e o adore como único Senhor?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31913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7-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eclesiológica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34735" y="1270272"/>
            <a:ext cx="8890908" cy="1524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1 – Informamos os critérios aos pais</a:t>
            </a:r>
          </a:p>
          <a:p>
            <a:pPr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2 – Texto informativo (Dt 6.4-9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) </a:t>
            </a:r>
          </a:p>
          <a:p>
            <a:pPr lvl="0"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3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 </a:t>
            </a: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– Perguntas objetivas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:</a:t>
            </a:r>
            <a:endParaRPr lang="pt-BR" sz="29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395787"/>
            <a:ext cx="9160329" cy="24622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ctangle 9"/>
          <p:cNvSpPr/>
          <p:nvPr/>
        </p:nvSpPr>
        <p:spPr>
          <a:xfrm>
            <a:off x="208189" y="4395787"/>
            <a:ext cx="876027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dirty="0" smtClean="0">
              <a:solidFill>
                <a:srgbClr val="000000"/>
              </a:solidFill>
              <a:latin typeface="+mj-lt"/>
            </a:endParaRPr>
          </a:p>
          <a:p>
            <a:r>
              <a:rPr lang="pt-BR" sz="3200" dirty="0" smtClean="0">
                <a:solidFill>
                  <a:srgbClr val="000000"/>
                </a:solidFill>
                <a:latin typeface="+mj-lt"/>
              </a:rPr>
              <a:t>3 - </a:t>
            </a:r>
            <a:r>
              <a:rPr lang="pt-BR" sz="3200" dirty="0"/>
              <a:t>Vocês </a:t>
            </a:r>
            <a:r>
              <a:rPr lang="pt-BR" sz="3200" dirty="0" smtClean="0"/>
              <a:t>prometem instruí-la </a:t>
            </a:r>
            <a:r>
              <a:rPr lang="pt-BR" sz="3200" dirty="0"/>
              <a:t>com </a:t>
            </a:r>
            <a:r>
              <a:rPr lang="pt-BR" sz="3200" dirty="0" smtClean="0"/>
              <a:t>o evangelho para </a:t>
            </a:r>
            <a:r>
              <a:rPr lang="pt-BR" sz="3200" dirty="0"/>
              <a:t>que conheça a Jesus como seu salvador pessoal?</a:t>
            </a:r>
          </a:p>
        </p:txBody>
      </p:sp>
    </p:spTree>
    <p:extLst>
      <p:ext uri="{BB962C8B-B14F-4D97-AF65-F5344CB8AC3E}">
        <p14:creationId xmlns:p14="http://schemas.microsoft.com/office/powerpoint/2010/main" val="280362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7-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eclesiológica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34735" y="1270272"/>
            <a:ext cx="8890908" cy="1524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1 – Informamos os critérios aos pais</a:t>
            </a:r>
          </a:p>
          <a:p>
            <a:pPr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2 – Texto informativo (Dt 6.4-9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) </a:t>
            </a:r>
          </a:p>
          <a:p>
            <a:pPr lvl="0"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3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 </a:t>
            </a: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– Perguntas objetivas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:</a:t>
            </a:r>
            <a:endParaRPr lang="pt-BR" sz="29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395787"/>
            <a:ext cx="9160329" cy="24622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ctangle 9"/>
          <p:cNvSpPr/>
          <p:nvPr/>
        </p:nvSpPr>
        <p:spPr>
          <a:xfrm>
            <a:off x="208189" y="4395787"/>
            <a:ext cx="876027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dirty="0" smtClean="0">
              <a:solidFill>
                <a:srgbClr val="000000"/>
              </a:solidFill>
              <a:latin typeface="+mj-lt"/>
            </a:endParaRPr>
          </a:p>
          <a:p>
            <a:r>
              <a:rPr lang="pt-BR" sz="3200" dirty="0">
                <a:solidFill>
                  <a:srgbClr val="000000"/>
                </a:solidFill>
                <a:latin typeface="+mj-lt"/>
              </a:rPr>
              <a:t>4</a:t>
            </a:r>
            <a:r>
              <a:rPr lang="pt-BR" sz="3200" dirty="0" smtClean="0">
                <a:solidFill>
                  <a:srgbClr val="000000"/>
                </a:solidFill>
                <a:latin typeface="+mj-lt"/>
              </a:rPr>
              <a:t> - </a:t>
            </a:r>
            <a:r>
              <a:rPr lang="pt-BR" sz="3200" dirty="0"/>
              <a:t>Vocês prometem </a:t>
            </a:r>
            <a:r>
              <a:rPr lang="pt-BR" sz="3200" dirty="0" smtClean="0"/>
              <a:t>educá-la sob a instrução de Deus para andar em seu caminho, para que nunca venha a se desviar dele?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88272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7-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eclesiológica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34735" y="1270272"/>
            <a:ext cx="8890908" cy="2529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1 – Informamos os critérios aos pais</a:t>
            </a:r>
          </a:p>
          <a:p>
            <a:pPr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2 – Texto informativo (Dt 6.4-9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) </a:t>
            </a:r>
          </a:p>
          <a:p>
            <a:pPr lvl="0"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3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 </a:t>
            </a: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– Perguntas objetivas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:</a:t>
            </a:r>
          </a:p>
          <a:p>
            <a:pPr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4 – Oração pelos pais.</a:t>
            </a:r>
          </a:p>
          <a:p>
            <a:pPr lvl="0">
              <a:lnSpc>
                <a:spcPct val="107000"/>
              </a:lnSpc>
            </a:pPr>
            <a:endParaRPr lang="pt-BR" sz="29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476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7-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eclesiológica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34735" y="1270272"/>
            <a:ext cx="8890908" cy="3484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1 – Informamos os critérios aos pais</a:t>
            </a:r>
          </a:p>
          <a:p>
            <a:pPr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2 – Texto informativo (Dt 6.4-9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) </a:t>
            </a:r>
          </a:p>
          <a:p>
            <a:pPr lvl="0"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3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 </a:t>
            </a: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– Perguntas objetivas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:</a:t>
            </a:r>
          </a:p>
          <a:p>
            <a:pPr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4 – Oração pelos pais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.</a:t>
            </a:r>
          </a:p>
          <a:p>
            <a:pPr lvl="0"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5 – Compromisso da igreja:</a:t>
            </a:r>
          </a:p>
          <a:p>
            <a:pPr>
              <a:lnSpc>
                <a:spcPct val="107000"/>
              </a:lnSpc>
            </a:pPr>
            <a:endParaRPr lang="pt-BR" sz="2900" b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lvl="0">
              <a:lnSpc>
                <a:spcPct val="107000"/>
              </a:lnSpc>
            </a:pPr>
            <a:endParaRPr lang="pt-BR" sz="29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395787"/>
            <a:ext cx="9160329" cy="24622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ctangle 9"/>
          <p:cNvSpPr/>
          <p:nvPr/>
        </p:nvSpPr>
        <p:spPr>
          <a:xfrm>
            <a:off x="208189" y="4395787"/>
            <a:ext cx="876027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 smtClean="0"/>
              <a:t>Diante do Senhor, vocês </a:t>
            </a:r>
            <a:r>
              <a:rPr lang="pt-BR" sz="3200" dirty="0"/>
              <a:t>se comprometem </a:t>
            </a:r>
            <a:r>
              <a:rPr lang="pt-BR" sz="3200" dirty="0" smtClean="0"/>
              <a:t>em </a:t>
            </a:r>
            <a:r>
              <a:rPr lang="pt-BR" sz="3200" dirty="0"/>
              <a:t>cumprir com a responsabilidade eclesiástica de </a:t>
            </a:r>
            <a:r>
              <a:rPr lang="pt-BR" sz="3200" dirty="0" smtClean="0"/>
              <a:t>apoiar e admoestar os pais do XXXX para que cumpram o compromisso feito?</a:t>
            </a:r>
            <a:endParaRPr lang="pt-BR" sz="3200" dirty="0"/>
          </a:p>
          <a:p>
            <a:r>
              <a:rPr lang="pt-BR" sz="3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9873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7-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eclesiológica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tângulo 3"/>
          <p:cNvSpPr/>
          <p:nvPr/>
        </p:nvSpPr>
        <p:spPr>
          <a:xfrm>
            <a:off x="334735" y="1270272"/>
            <a:ext cx="8890908" cy="2957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1 – Informamos os critérios aos pais</a:t>
            </a:r>
          </a:p>
          <a:p>
            <a:pPr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2 – Texto informativo (Dt 6.4-9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) </a:t>
            </a:r>
          </a:p>
          <a:p>
            <a:pPr lvl="0"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3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 </a:t>
            </a: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– Perguntas objetivas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:</a:t>
            </a:r>
          </a:p>
          <a:p>
            <a:pPr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4 – Oração pelos pais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.</a:t>
            </a:r>
          </a:p>
          <a:p>
            <a:pPr lvl="0"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5 – Compromisso da igreja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:</a:t>
            </a:r>
          </a:p>
          <a:p>
            <a:pPr>
              <a:lnSpc>
                <a:spcPct val="107000"/>
              </a:lnSpc>
            </a:pPr>
            <a:r>
              <a:rPr lang="pt-BR" sz="2900" b="1" dirty="0">
                <a:solidFill>
                  <a:srgbClr val="0070C0"/>
                </a:solidFill>
                <a:ea typeface="Calibri"/>
                <a:cs typeface="Times New Roman"/>
              </a:rPr>
              <a:t>6 – Oração de </a:t>
            </a:r>
            <a:r>
              <a:rPr lang="pt-BR" sz="2900" b="1" dirty="0" smtClean="0">
                <a:solidFill>
                  <a:srgbClr val="0070C0"/>
                </a:solidFill>
                <a:ea typeface="Calibri"/>
                <a:cs typeface="Times New Roman"/>
              </a:rPr>
              <a:t>dedicação (criança e pais).</a:t>
            </a:r>
            <a:endParaRPr lang="pt-BR" sz="29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3450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latin typeface="Arial Rounded MT Bold" panose="020F0704030504030204" pitchFamily="34" charset="0"/>
              </a:rPr>
              <a:t>Confissões: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92664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853" y="4547505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34735" y="975592"/>
            <a:ext cx="8809265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dirty="0"/>
              <a:t>1 – </a:t>
            </a:r>
            <a:r>
              <a:rPr lang="pt-BR" sz="2900" dirty="0" smtClean="0"/>
              <a:t>Cremos que a  igreja é a comunidade da aliança. </a:t>
            </a:r>
          </a:p>
          <a:p>
            <a:endParaRPr lang="pt-BR" sz="2900" dirty="0"/>
          </a:p>
          <a:p>
            <a:r>
              <a:rPr lang="pt-BR" sz="2900" dirty="0" smtClean="0"/>
              <a:t>2 </a:t>
            </a:r>
            <a:r>
              <a:rPr lang="pt-BR" sz="2900" dirty="0"/>
              <a:t>– </a:t>
            </a:r>
            <a:r>
              <a:rPr lang="pt-BR" sz="2900" dirty="0" smtClean="0"/>
              <a:t>Cremos que os filhos são dados por Deus para que pais santos se comprometam na educação de suas leis. </a:t>
            </a:r>
          </a:p>
          <a:p>
            <a:endParaRPr lang="pt-BR" sz="2900" dirty="0"/>
          </a:p>
          <a:p>
            <a:r>
              <a:rPr lang="pt-BR" sz="2900" dirty="0" smtClean="0"/>
              <a:t>3 – Cremos que os votos e compromissos são importantes para que os pais reverenciem o papel da igreja na educação bíblica e espiritual de seus filhos.</a:t>
            </a:r>
          </a:p>
          <a:p>
            <a:endParaRPr lang="pt-BR" sz="2900" dirty="0"/>
          </a:p>
        </p:txBody>
      </p:sp>
    </p:spTree>
    <p:extLst>
      <p:ext uri="{BB962C8B-B14F-4D97-AF65-F5344CB8AC3E}">
        <p14:creationId xmlns:p14="http://schemas.microsoft.com/office/powerpoint/2010/main" val="248050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2475</TotalTime>
  <Words>2310</Words>
  <Application>Microsoft Office PowerPoint</Application>
  <PresentationFormat>On-screen Show (4:3)</PresentationFormat>
  <Paragraphs>274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Andalus</vt:lpstr>
      <vt:lpstr>Arial</vt:lpstr>
      <vt:lpstr>Arial Rounded MT Bold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193</cp:revision>
  <dcterms:created xsi:type="dcterms:W3CDTF">2015-03-06T10:45:28Z</dcterms:created>
  <dcterms:modified xsi:type="dcterms:W3CDTF">2015-10-04T10:41:25Z</dcterms:modified>
</cp:coreProperties>
</file>